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968758-CE60-4B13-8C86-EEFC7B0E6EDE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69E472-CA5F-4972-837F-EABA59E508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Hispanic Ministry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the</a:t>
            </a:r>
          </a:p>
          <a:p>
            <a:r>
              <a:rPr lang="en-US" dirty="0" smtClean="0"/>
              <a:t>Central Illinois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732"/>
            <a:ext cx="9144000" cy="55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9400"/>
            <a:ext cx="46482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6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2"/>
            <a:ext cx="9144000" cy="65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8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3" y="0"/>
            <a:ext cx="7758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7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0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333375"/>
            <a:ext cx="82581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2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4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40"/>
            <a:ext cx="9144000" cy="64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381000"/>
            <a:ext cx="43624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1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8910" cy="65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1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82"/>
            <a:ext cx="9171709" cy="6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8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"/>
            <a:ext cx="9139159" cy="65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7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7</Words>
  <Application>Microsoft Office PowerPoint</Application>
  <PresentationFormat>On-screen Show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Hispanic Ministry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berit</dc:creator>
  <cp:lastModifiedBy>berit</cp:lastModifiedBy>
  <cp:revision>4</cp:revision>
  <dcterms:created xsi:type="dcterms:W3CDTF">2018-06-24T21:38:34Z</dcterms:created>
  <dcterms:modified xsi:type="dcterms:W3CDTF">2018-06-24T22:12:54Z</dcterms:modified>
</cp:coreProperties>
</file>