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29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AF77D3-DFC8-4887-AA5B-8242146B3FFC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336831-A82E-4611-8C18-3D5BCDDB266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Campus Ministry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the</a:t>
            </a:r>
          </a:p>
          <a:p>
            <a:r>
              <a:rPr lang="en-US" dirty="0" smtClean="0"/>
              <a:t>Central Illinois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57" y="0"/>
            <a:ext cx="4566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18"/>
            <a:ext cx="9144000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334"/>
            <a:ext cx="9144000" cy="60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6212"/>
            <a:ext cx="8610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33362"/>
            <a:ext cx="84963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39" y="0"/>
            <a:ext cx="6199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452437"/>
            <a:ext cx="79343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"/>
            <a:ext cx="9144000" cy="6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1037"/>
            <a:ext cx="82296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"/>
            <a:ext cx="9144000" cy="68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076450"/>
            <a:ext cx="40386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47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709612"/>
            <a:ext cx="81724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47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552450"/>
            <a:ext cx="44100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25" y="0"/>
            <a:ext cx="457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47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8910" cy="65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82"/>
            <a:ext cx="9171709" cy="68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"/>
            <a:ext cx="9139159" cy="65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732"/>
            <a:ext cx="9144000" cy="55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9400"/>
            <a:ext cx="46482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2"/>
            <a:ext cx="9144000" cy="65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3" y="0"/>
            <a:ext cx="7758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333375"/>
            <a:ext cx="82581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40"/>
            <a:ext cx="9144000" cy="64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381000"/>
            <a:ext cx="43624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</TotalTime>
  <Words>7</Words>
  <Application>Microsoft Office PowerPoint</Application>
  <PresentationFormat>On-screen Show (4:3)</PresentationFormat>
  <Paragraphs>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Apex</vt:lpstr>
      <vt:lpstr>Campus Ministry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Ministry</dc:title>
  <dc:creator>berit</dc:creator>
  <cp:lastModifiedBy>berit</cp:lastModifiedBy>
  <cp:revision>3</cp:revision>
  <dcterms:created xsi:type="dcterms:W3CDTF">2018-06-24T22:20:00Z</dcterms:created>
  <dcterms:modified xsi:type="dcterms:W3CDTF">2018-06-29T21:21:32Z</dcterms:modified>
</cp:coreProperties>
</file>