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311" r:id="rId3"/>
    <p:sldId id="312" r:id="rId4"/>
    <p:sldId id="334" r:id="rId5"/>
    <p:sldId id="353" r:id="rId6"/>
    <p:sldId id="345" r:id="rId7"/>
    <p:sldId id="339" r:id="rId8"/>
    <p:sldId id="340" r:id="rId9"/>
    <p:sldId id="341" r:id="rId10"/>
    <p:sldId id="283" r:id="rId11"/>
    <p:sldId id="343" r:id="rId12"/>
    <p:sldId id="336" r:id="rId13"/>
    <p:sldId id="320" r:id="rId14"/>
    <p:sldId id="344" r:id="rId15"/>
    <p:sldId id="314" r:id="rId16"/>
    <p:sldId id="354" r:id="rId17"/>
    <p:sldId id="289" r:id="rId18"/>
    <p:sldId id="567" r:id="rId19"/>
    <p:sldId id="329" r:id="rId20"/>
    <p:sldId id="347" r:id="rId21"/>
    <p:sldId id="315" r:id="rId22"/>
    <p:sldId id="316" r:id="rId23"/>
    <p:sldId id="337" r:id="rId24"/>
    <p:sldId id="317" r:id="rId25"/>
    <p:sldId id="331" r:id="rId26"/>
    <p:sldId id="321" r:id="rId27"/>
    <p:sldId id="348" r:id="rId28"/>
    <p:sldId id="322" r:id="rId29"/>
    <p:sldId id="324" r:id="rId30"/>
    <p:sldId id="335" r:id="rId31"/>
    <p:sldId id="350" r:id="rId32"/>
    <p:sldId id="351" r:id="rId33"/>
    <p:sldId id="352" r:id="rId34"/>
    <p:sldId id="325" r:id="rId35"/>
    <p:sldId id="327" r:id="rId36"/>
    <p:sldId id="328" r:id="rId37"/>
    <p:sldId id="338" r:id="rId38"/>
    <p:sldId id="34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9534"/>
    <p:restoredTop sz="75342"/>
  </p:normalViewPr>
  <p:slideViewPr>
    <p:cSldViewPr>
      <p:cViewPr varScale="1">
        <p:scale>
          <a:sx n="74" d="100"/>
          <a:sy n="74" d="100"/>
        </p:scale>
        <p:origin x="176" y="103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6" d="100"/>
          <a:sy n="86" d="100"/>
        </p:scale>
        <p:origin x="1448"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738BC-F5FF-4AE7-894D-97E53C5CFDA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02D9A86F-F5EB-4F67-9251-2F4AB459064E}">
      <dgm:prSet phldrT="[Text]" custT="1"/>
      <dgm:spPr/>
      <dgm:t>
        <a:bodyPr/>
        <a:lstStyle/>
        <a:p>
          <a:r>
            <a:rPr lang="en-US" sz="2800" dirty="0"/>
            <a:t>Gen. 1</a:t>
          </a:r>
        </a:p>
      </dgm:t>
    </dgm:pt>
    <dgm:pt modelId="{9127154D-A233-46ED-954C-78585D5678B4}" type="parTrans" cxnId="{84E2B33F-FDEA-4037-A9C2-4DA65DC80017}">
      <dgm:prSet/>
      <dgm:spPr/>
      <dgm:t>
        <a:bodyPr/>
        <a:lstStyle/>
        <a:p>
          <a:endParaRPr lang="en-US"/>
        </a:p>
      </dgm:t>
    </dgm:pt>
    <dgm:pt modelId="{16F20423-979D-42D2-8B82-0827C7B328E7}" type="sibTrans" cxnId="{84E2B33F-FDEA-4037-A9C2-4DA65DC80017}">
      <dgm:prSet/>
      <dgm:spPr/>
      <dgm:t>
        <a:bodyPr/>
        <a:lstStyle/>
        <a:p>
          <a:endParaRPr lang="en-US"/>
        </a:p>
      </dgm:t>
    </dgm:pt>
    <dgm:pt modelId="{D316EC40-E7BE-4D40-BD91-EC1DDD4C7C7D}">
      <dgm:prSet phldrT="[Text]" custT="1"/>
      <dgm:spPr/>
      <dgm:t>
        <a:bodyPr/>
        <a:lstStyle/>
        <a:p>
          <a:r>
            <a:rPr lang="en-US" sz="2400" dirty="0"/>
            <a:t>Gen. 2</a:t>
          </a:r>
        </a:p>
      </dgm:t>
    </dgm:pt>
    <dgm:pt modelId="{94B845CF-E5B8-454C-9514-192895DF48DB}" type="parTrans" cxnId="{F59214CB-9E7A-4724-85E0-0C94B31764CA}">
      <dgm:prSet/>
      <dgm:spPr/>
      <dgm:t>
        <a:bodyPr/>
        <a:lstStyle/>
        <a:p>
          <a:endParaRPr lang="en-US"/>
        </a:p>
      </dgm:t>
    </dgm:pt>
    <dgm:pt modelId="{0B466CC3-0FC2-4809-A4CB-1E1A3EEE55F0}" type="sibTrans" cxnId="{F59214CB-9E7A-4724-85E0-0C94B31764CA}">
      <dgm:prSet/>
      <dgm:spPr/>
      <dgm:t>
        <a:bodyPr/>
        <a:lstStyle/>
        <a:p>
          <a:endParaRPr lang="en-US"/>
        </a:p>
      </dgm:t>
    </dgm:pt>
    <dgm:pt modelId="{3E33C834-B684-43D1-85C1-CB0E548C8C84}">
      <dgm:prSet phldrT="[Text]" custT="1"/>
      <dgm:spPr/>
      <dgm:t>
        <a:bodyPr/>
        <a:lstStyle/>
        <a:p>
          <a:r>
            <a:rPr lang="en-US" sz="2400" dirty="0"/>
            <a:t>Psalm 8</a:t>
          </a:r>
        </a:p>
      </dgm:t>
    </dgm:pt>
    <dgm:pt modelId="{CC91BCB2-AD42-44CB-B1B7-E62B1B09655E}" type="parTrans" cxnId="{F23C86C1-9579-4FAD-8D6B-616C7BE96201}">
      <dgm:prSet/>
      <dgm:spPr/>
      <dgm:t>
        <a:bodyPr/>
        <a:lstStyle/>
        <a:p>
          <a:endParaRPr lang="en-US"/>
        </a:p>
      </dgm:t>
    </dgm:pt>
    <dgm:pt modelId="{887C02D4-E7EB-49E7-BE8E-258ED7CB379D}" type="sibTrans" cxnId="{F23C86C1-9579-4FAD-8D6B-616C7BE96201}">
      <dgm:prSet/>
      <dgm:spPr/>
      <dgm:t>
        <a:bodyPr/>
        <a:lstStyle/>
        <a:p>
          <a:endParaRPr lang="en-US"/>
        </a:p>
      </dgm:t>
    </dgm:pt>
    <dgm:pt modelId="{0B3C16AD-7BC1-4175-83E5-E8B9F3F410AC}">
      <dgm:prSet phldrT="[Text]" custT="1"/>
      <dgm:spPr/>
      <dgm:t>
        <a:bodyPr/>
        <a:lstStyle/>
        <a:p>
          <a:r>
            <a:rPr lang="en-US" sz="2400" dirty="0"/>
            <a:t>1 Cor. 4</a:t>
          </a:r>
        </a:p>
      </dgm:t>
    </dgm:pt>
    <dgm:pt modelId="{5B38E18E-A223-4A84-91ED-DD1AFFB22BFE}" type="parTrans" cxnId="{6083EB96-3435-472A-A925-D35482809252}">
      <dgm:prSet/>
      <dgm:spPr/>
      <dgm:t>
        <a:bodyPr/>
        <a:lstStyle/>
        <a:p>
          <a:endParaRPr lang="en-US"/>
        </a:p>
      </dgm:t>
    </dgm:pt>
    <dgm:pt modelId="{4B22DDEE-CA34-4979-906A-BB78C9B56917}" type="sibTrans" cxnId="{6083EB96-3435-472A-A925-D35482809252}">
      <dgm:prSet/>
      <dgm:spPr/>
      <dgm:t>
        <a:bodyPr/>
        <a:lstStyle/>
        <a:p>
          <a:endParaRPr lang="en-US"/>
        </a:p>
      </dgm:t>
    </dgm:pt>
    <dgm:pt modelId="{2E22F7D9-DD97-4848-9043-533DB5F2502A}">
      <dgm:prSet phldrT="[Text]" custT="1"/>
      <dgm:spPr/>
      <dgm:t>
        <a:bodyPr/>
        <a:lstStyle/>
        <a:p>
          <a:r>
            <a:rPr lang="en-US" sz="2400" dirty="0"/>
            <a:t>Luke 19</a:t>
          </a:r>
        </a:p>
      </dgm:t>
    </dgm:pt>
    <dgm:pt modelId="{8A535BCB-5BBB-40A4-92F7-28C25C50D9EE}" type="parTrans" cxnId="{9A313B01-26F1-4C31-AFF1-48563DD0731E}">
      <dgm:prSet/>
      <dgm:spPr/>
      <dgm:t>
        <a:bodyPr/>
        <a:lstStyle/>
        <a:p>
          <a:endParaRPr lang="en-US"/>
        </a:p>
      </dgm:t>
    </dgm:pt>
    <dgm:pt modelId="{ED12D15D-36B0-4C15-B650-15B35AB243EA}" type="sibTrans" cxnId="{9A313B01-26F1-4C31-AFF1-48563DD0731E}">
      <dgm:prSet/>
      <dgm:spPr/>
      <dgm:t>
        <a:bodyPr/>
        <a:lstStyle/>
        <a:p>
          <a:endParaRPr lang="en-US"/>
        </a:p>
      </dgm:t>
    </dgm:pt>
    <dgm:pt modelId="{18B6E605-7E10-420C-8687-954E45D18671}">
      <dgm:prSet phldrT="[Text]" custT="1"/>
      <dgm:spPr/>
      <dgm:t>
        <a:bodyPr/>
        <a:lstStyle/>
        <a:p>
          <a:r>
            <a:rPr lang="en-US" sz="2400" dirty="0"/>
            <a:t>Luke 12</a:t>
          </a:r>
        </a:p>
      </dgm:t>
    </dgm:pt>
    <dgm:pt modelId="{9DB4E639-133D-4D07-B75A-2DF5262EB94A}" type="parTrans" cxnId="{41214875-6446-42DC-9F75-982432F2AA88}">
      <dgm:prSet/>
      <dgm:spPr/>
      <dgm:t>
        <a:bodyPr/>
        <a:lstStyle/>
        <a:p>
          <a:endParaRPr lang="en-US"/>
        </a:p>
      </dgm:t>
    </dgm:pt>
    <dgm:pt modelId="{6991A9A4-1DD2-48CA-819C-CE97DE92556E}" type="sibTrans" cxnId="{41214875-6446-42DC-9F75-982432F2AA88}">
      <dgm:prSet/>
      <dgm:spPr/>
      <dgm:t>
        <a:bodyPr/>
        <a:lstStyle/>
        <a:p>
          <a:endParaRPr lang="en-US"/>
        </a:p>
      </dgm:t>
    </dgm:pt>
    <dgm:pt modelId="{D5C0CEC1-6631-4F73-97D9-F841D05977E4}">
      <dgm:prSet phldrT="[Text]" custT="1"/>
      <dgm:spPr/>
      <dgm:t>
        <a:bodyPr/>
        <a:lstStyle/>
        <a:p>
          <a:r>
            <a:rPr lang="en-US" sz="2400" dirty="0"/>
            <a:t>Eph. 5</a:t>
          </a:r>
        </a:p>
      </dgm:t>
    </dgm:pt>
    <dgm:pt modelId="{D360C931-4196-4626-8FDD-F5F38107C106}" type="parTrans" cxnId="{2418F990-ED7A-4493-8207-C13E66192183}">
      <dgm:prSet/>
      <dgm:spPr/>
      <dgm:t>
        <a:bodyPr/>
        <a:lstStyle/>
        <a:p>
          <a:endParaRPr lang="en-US"/>
        </a:p>
      </dgm:t>
    </dgm:pt>
    <dgm:pt modelId="{917CC859-13FE-4475-87AE-DEDF03867642}" type="sibTrans" cxnId="{2418F990-ED7A-4493-8207-C13E66192183}">
      <dgm:prSet/>
      <dgm:spPr/>
      <dgm:t>
        <a:bodyPr/>
        <a:lstStyle/>
        <a:p>
          <a:endParaRPr lang="en-US"/>
        </a:p>
      </dgm:t>
    </dgm:pt>
    <dgm:pt modelId="{5774A1BE-FAC0-4E46-A462-0D507ED2E2A9}">
      <dgm:prSet phldrT="[Text]" custT="1"/>
      <dgm:spPr/>
      <dgm:t>
        <a:bodyPr/>
        <a:lstStyle/>
        <a:p>
          <a:r>
            <a:rPr lang="en-US" sz="2400" dirty="0"/>
            <a:t>Titus 1</a:t>
          </a:r>
        </a:p>
      </dgm:t>
    </dgm:pt>
    <dgm:pt modelId="{26E90802-4CBA-418D-88CE-BD864F4E80DB}" type="parTrans" cxnId="{F1C6E67F-8666-47A7-99AA-E78664756657}">
      <dgm:prSet/>
      <dgm:spPr/>
      <dgm:t>
        <a:bodyPr/>
        <a:lstStyle/>
        <a:p>
          <a:endParaRPr lang="en-US"/>
        </a:p>
      </dgm:t>
    </dgm:pt>
    <dgm:pt modelId="{82B9A223-3E28-421B-AAB9-9944E052217F}" type="sibTrans" cxnId="{F1C6E67F-8666-47A7-99AA-E78664756657}">
      <dgm:prSet/>
      <dgm:spPr/>
      <dgm:t>
        <a:bodyPr/>
        <a:lstStyle/>
        <a:p>
          <a:endParaRPr lang="en-US"/>
        </a:p>
      </dgm:t>
    </dgm:pt>
    <dgm:pt modelId="{EFE3698A-2F42-4625-A772-6999AEE6622F}">
      <dgm:prSet phldrT="[Text]" custT="1"/>
      <dgm:spPr/>
      <dgm:t>
        <a:bodyPr/>
        <a:lstStyle/>
        <a:p>
          <a:r>
            <a:rPr lang="en-US" sz="2400" dirty="0"/>
            <a:t>1 Peter 4</a:t>
          </a:r>
        </a:p>
      </dgm:t>
    </dgm:pt>
    <dgm:pt modelId="{E72BB387-0AF1-41DD-9DBE-9ED008AA4172}" type="parTrans" cxnId="{A2698810-1852-4F3D-868E-FF3843F22500}">
      <dgm:prSet/>
      <dgm:spPr/>
      <dgm:t>
        <a:bodyPr/>
        <a:lstStyle/>
        <a:p>
          <a:endParaRPr lang="en-US"/>
        </a:p>
      </dgm:t>
    </dgm:pt>
    <dgm:pt modelId="{480BAB61-54D5-4A94-AB00-8412EDBED83E}" type="sibTrans" cxnId="{A2698810-1852-4F3D-868E-FF3843F22500}">
      <dgm:prSet/>
      <dgm:spPr/>
      <dgm:t>
        <a:bodyPr/>
        <a:lstStyle/>
        <a:p>
          <a:endParaRPr lang="en-US"/>
        </a:p>
      </dgm:t>
    </dgm:pt>
    <dgm:pt modelId="{4BCE1595-36E1-4B9A-AF22-DB85F6FF6EC1}" type="pres">
      <dgm:prSet presAssocID="{2EE738BC-F5FF-4AE7-894D-97E53C5CFDAC}" presName="Name0" presStyleCnt="0">
        <dgm:presLayoutVars>
          <dgm:dir/>
          <dgm:resizeHandles/>
        </dgm:presLayoutVars>
      </dgm:prSet>
      <dgm:spPr/>
    </dgm:pt>
    <dgm:pt modelId="{B82255AF-B12B-4B13-B129-313BCA380EED}" type="pres">
      <dgm:prSet presAssocID="{02D9A86F-F5EB-4F67-9251-2F4AB459064E}" presName="compNode" presStyleCnt="0"/>
      <dgm:spPr/>
    </dgm:pt>
    <dgm:pt modelId="{B6D4D735-FFCD-4B64-A95D-E1CC9272F835}" type="pres">
      <dgm:prSet presAssocID="{02D9A86F-F5EB-4F67-9251-2F4AB459064E}" presName="dummyConnPt" presStyleCnt="0"/>
      <dgm:spPr/>
    </dgm:pt>
    <dgm:pt modelId="{9A98704B-D32E-4985-B461-83EB44B3BAAC}" type="pres">
      <dgm:prSet presAssocID="{02D9A86F-F5EB-4F67-9251-2F4AB459064E}" presName="node" presStyleLbl="node1" presStyleIdx="0" presStyleCnt="9">
        <dgm:presLayoutVars>
          <dgm:bulletEnabled val="1"/>
        </dgm:presLayoutVars>
      </dgm:prSet>
      <dgm:spPr/>
    </dgm:pt>
    <dgm:pt modelId="{95B65022-F9F0-48A0-96C7-E94D187E457B}" type="pres">
      <dgm:prSet presAssocID="{16F20423-979D-42D2-8B82-0827C7B328E7}" presName="sibTrans" presStyleLbl="bgSibTrans2D1" presStyleIdx="0" presStyleCnt="8"/>
      <dgm:spPr/>
    </dgm:pt>
    <dgm:pt modelId="{9C35710A-46F2-467E-9866-5EB8C6D7FE53}" type="pres">
      <dgm:prSet presAssocID="{D316EC40-E7BE-4D40-BD91-EC1DDD4C7C7D}" presName="compNode" presStyleCnt="0"/>
      <dgm:spPr/>
    </dgm:pt>
    <dgm:pt modelId="{ACC0F6E6-150B-45F2-B88D-715FB13DC924}" type="pres">
      <dgm:prSet presAssocID="{D316EC40-E7BE-4D40-BD91-EC1DDD4C7C7D}" presName="dummyConnPt" presStyleCnt="0"/>
      <dgm:spPr/>
    </dgm:pt>
    <dgm:pt modelId="{6CC812B2-9B48-49C7-B333-D7BEFC169A86}" type="pres">
      <dgm:prSet presAssocID="{D316EC40-E7BE-4D40-BD91-EC1DDD4C7C7D}" presName="node" presStyleLbl="node1" presStyleIdx="1" presStyleCnt="9">
        <dgm:presLayoutVars>
          <dgm:bulletEnabled val="1"/>
        </dgm:presLayoutVars>
      </dgm:prSet>
      <dgm:spPr/>
    </dgm:pt>
    <dgm:pt modelId="{D8601107-9112-40C1-B2B6-84BDB0C31387}" type="pres">
      <dgm:prSet presAssocID="{0B466CC3-0FC2-4809-A4CB-1E1A3EEE55F0}" presName="sibTrans" presStyleLbl="bgSibTrans2D1" presStyleIdx="1" presStyleCnt="8"/>
      <dgm:spPr/>
    </dgm:pt>
    <dgm:pt modelId="{27D1256B-4F14-4EBA-8133-CBB397A2DDD4}" type="pres">
      <dgm:prSet presAssocID="{3E33C834-B684-43D1-85C1-CB0E548C8C84}" presName="compNode" presStyleCnt="0"/>
      <dgm:spPr/>
    </dgm:pt>
    <dgm:pt modelId="{E8B44460-4102-4120-AF56-15F6EF784A1B}" type="pres">
      <dgm:prSet presAssocID="{3E33C834-B684-43D1-85C1-CB0E548C8C84}" presName="dummyConnPt" presStyleCnt="0"/>
      <dgm:spPr/>
    </dgm:pt>
    <dgm:pt modelId="{FC52BFD5-2B7D-47A8-A1D5-0B65371BC255}" type="pres">
      <dgm:prSet presAssocID="{3E33C834-B684-43D1-85C1-CB0E548C8C84}" presName="node" presStyleLbl="node1" presStyleIdx="2" presStyleCnt="9">
        <dgm:presLayoutVars>
          <dgm:bulletEnabled val="1"/>
        </dgm:presLayoutVars>
      </dgm:prSet>
      <dgm:spPr/>
    </dgm:pt>
    <dgm:pt modelId="{90577D98-7F52-4708-B4E0-00EF42ADF37A}" type="pres">
      <dgm:prSet presAssocID="{887C02D4-E7EB-49E7-BE8E-258ED7CB379D}" presName="sibTrans" presStyleLbl="bgSibTrans2D1" presStyleIdx="2" presStyleCnt="8"/>
      <dgm:spPr/>
    </dgm:pt>
    <dgm:pt modelId="{E29051F1-7BC0-40F3-A3BC-270CAC7014EA}" type="pres">
      <dgm:prSet presAssocID="{0B3C16AD-7BC1-4175-83E5-E8B9F3F410AC}" presName="compNode" presStyleCnt="0"/>
      <dgm:spPr/>
    </dgm:pt>
    <dgm:pt modelId="{3513FA35-1C0F-4944-8F6B-1A9B0589BEF9}" type="pres">
      <dgm:prSet presAssocID="{0B3C16AD-7BC1-4175-83E5-E8B9F3F410AC}" presName="dummyConnPt" presStyleCnt="0"/>
      <dgm:spPr/>
    </dgm:pt>
    <dgm:pt modelId="{712ED519-1CD7-43C9-A96F-BD397E33319C}" type="pres">
      <dgm:prSet presAssocID="{0B3C16AD-7BC1-4175-83E5-E8B9F3F410AC}" presName="node" presStyleLbl="node1" presStyleIdx="3" presStyleCnt="9">
        <dgm:presLayoutVars>
          <dgm:bulletEnabled val="1"/>
        </dgm:presLayoutVars>
      </dgm:prSet>
      <dgm:spPr/>
    </dgm:pt>
    <dgm:pt modelId="{8AF8A4BA-1FD4-4F1A-90B6-D48249D4B2B4}" type="pres">
      <dgm:prSet presAssocID="{4B22DDEE-CA34-4979-906A-BB78C9B56917}" presName="sibTrans" presStyleLbl="bgSibTrans2D1" presStyleIdx="3" presStyleCnt="8"/>
      <dgm:spPr/>
    </dgm:pt>
    <dgm:pt modelId="{30B98FE6-DBDC-4665-8BF5-28DA82608AA1}" type="pres">
      <dgm:prSet presAssocID="{2E22F7D9-DD97-4848-9043-533DB5F2502A}" presName="compNode" presStyleCnt="0"/>
      <dgm:spPr/>
    </dgm:pt>
    <dgm:pt modelId="{5F50FC02-0BB5-495E-9D85-39DAE604EB94}" type="pres">
      <dgm:prSet presAssocID="{2E22F7D9-DD97-4848-9043-533DB5F2502A}" presName="dummyConnPt" presStyleCnt="0"/>
      <dgm:spPr/>
    </dgm:pt>
    <dgm:pt modelId="{B8D9CBD8-9DF6-4592-ABC8-4633221A5DAC}" type="pres">
      <dgm:prSet presAssocID="{2E22F7D9-DD97-4848-9043-533DB5F2502A}" presName="node" presStyleLbl="node1" presStyleIdx="4" presStyleCnt="9">
        <dgm:presLayoutVars>
          <dgm:bulletEnabled val="1"/>
        </dgm:presLayoutVars>
      </dgm:prSet>
      <dgm:spPr/>
    </dgm:pt>
    <dgm:pt modelId="{3BC30A89-3424-46C6-9FCF-EB93F7EF589F}" type="pres">
      <dgm:prSet presAssocID="{ED12D15D-36B0-4C15-B650-15B35AB243EA}" presName="sibTrans" presStyleLbl="bgSibTrans2D1" presStyleIdx="4" presStyleCnt="8"/>
      <dgm:spPr/>
    </dgm:pt>
    <dgm:pt modelId="{E9E54299-9511-4186-A0BC-6A94D109A9DA}" type="pres">
      <dgm:prSet presAssocID="{18B6E605-7E10-420C-8687-954E45D18671}" presName="compNode" presStyleCnt="0"/>
      <dgm:spPr/>
    </dgm:pt>
    <dgm:pt modelId="{A8C0B588-EC08-40FE-A574-38ACF9FFE2C7}" type="pres">
      <dgm:prSet presAssocID="{18B6E605-7E10-420C-8687-954E45D18671}" presName="dummyConnPt" presStyleCnt="0"/>
      <dgm:spPr/>
    </dgm:pt>
    <dgm:pt modelId="{C91AC9A0-F4C9-4101-B930-30E46ED540DE}" type="pres">
      <dgm:prSet presAssocID="{18B6E605-7E10-420C-8687-954E45D18671}" presName="node" presStyleLbl="node1" presStyleIdx="5" presStyleCnt="9">
        <dgm:presLayoutVars>
          <dgm:bulletEnabled val="1"/>
        </dgm:presLayoutVars>
      </dgm:prSet>
      <dgm:spPr/>
    </dgm:pt>
    <dgm:pt modelId="{C4CA222B-5549-440A-A57F-4E99DC3C7CE9}" type="pres">
      <dgm:prSet presAssocID="{6991A9A4-1DD2-48CA-819C-CE97DE92556E}" presName="sibTrans" presStyleLbl="bgSibTrans2D1" presStyleIdx="5" presStyleCnt="8"/>
      <dgm:spPr/>
    </dgm:pt>
    <dgm:pt modelId="{A32C2F1D-EEE1-4893-B02B-423182766607}" type="pres">
      <dgm:prSet presAssocID="{D5C0CEC1-6631-4F73-97D9-F841D05977E4}" presName="compNode" presStyleCnt="0"/>
      <dgm:spPr/>
    </dgm:pt>
    <dgm:pt modelId="{617FF41D-B257-4681-A381-B60F25654446}" type="pres">
      <dgm:prSet presAssocID="{D5C0CEC1-6631-4F73-97D9-F841D05977E4}" presName="dummyConnPt" presStyleCnt="0"/>
      <dgm:spPr/>
    </dgm:pt>
    <dgm:pt modelId="{86D7FE25-8134-473B-8FE4-51227527B424}" type="pres">
      <dgm:prSet presAssocID="{D5C0CEC1-6631-4F73-97D9-F841D05977E4}" presName="node" presStyleLbl="node1" presStyleIdx="6" presStyleCnt="9">
        <dgm:presLayoutVars>
          <dgm:bulletEnabled val="1"/>
        </dgm:presLayoutVars>
      </dgm:prSet>
      <dgm:spPr/>
    </dgm:pt>
    <dgm:pt modelId="{653E7929-2665-4C73-ACD5-83470FF0D864}" type="pres">
      <dgm:prSet presAssocID="{917CC859-13FE-4475-87AE-DEDF03867642}" presName="sibTrans" presStyleLbl="bgSibTrans2D1" presStyleIdx="6" presStyleCnt="8"/>
      <dgm:spPr/>
    </dgm:pt>
    <dgm:pt modelId="{92FA267F-2617-4DEA-B416-AC9E54AB8C4D}" type="pres">
      <dgm:prSet presAssocID="{5774A1BE-FAC0-4E46-A462-0D507ED2E2A9}" presName="compNode" presStyleCnt="0"/>
      <dgm:spPr/>
    </dgm:pt>
    <dgm:pt modelId="{CD14D6DC-C070-47A3-AC98-6B19807E31E4}" type="pres">
      <dgm:prSet presAssocID="{5774A1BE-FAC0-4E46-A462-0D507ED2E2A9}" presName="dummyConnPt" presStyleCnt="0"/>
      <dgm:spPr/>
    </dgm:pt>
    <dgm:pt modelId="{4FA76202-F8B2-4447-BD92-FE638C0B4D4E}" type="pres">
      <dgm:prSet presAssocID="{5774A1BE-FAC0-4E46-A462-0D507ED2E2A9}" presName="node" presStyleLbl="node1" presStyleIdx="7" presStyleCnt="9">
        <dgm:presLayoutVars>
          <dgm:bulletEnabled val="1"/>
        </dgm:presLayoutVars>
      </dgm:prSet>
      <dgm:spPr/>
    </dgm:pt>
    <dgm:pt modelId="{3515BCAC-CE52-46CB-AC95-0AC00219F7AA}" type="pres">
      <dgm:prSet presAssocID="{82B9A223-3E28-421B-AAB9-9944E052217F}" presName="sibTrans" presStyleLbl="bgSibTrans2D1" presStyleIdx="7" presStyleCnt="8"/>
      <dgm:spPr/>
    </dgm:pt>
    <dgm:pt modelId="{0643662A-BBE9-43CE-8640-D094A895B509}" type="pres">
      <dgm:prSet presAssocID="{EFE3698A-2F42-4625-A772-6999AEE6622F}" presName="compNode" presStyleCnt="0"/>
      <dgm:spPr/>
    </dgm:pt>
    <dgm:pt modelId="{4ECD4364-0459-4A03-8B92-9A4F1B62589A}" type="pres">
      <dgm:prSet presAssocID="{EFE3698A-2F42-4625-A772-6999AEE6622F}" presName="dummyConnPt" presStyleCnt="0"/>
      <dgm:spPr/>
    </dgm:pt>
    <dgm:pt modelId="{5FC1E349-5082-4688-894B-E6C05E140418}" type="pres">
      <dgm:prSet presAssocID="{EFE3698A-2F42-4625-A772-6999AEE6622F}" presName="node" presStyleLbl="node1" presStyleIdx="8" presStyleCnt="9">
        <dgm:presLayoutVars>
          <dgm:bulletEnabled val="1"/>
        </dgm:presLayoutVars>
      </dgm:prSet>
      <dgm:spPr/>
    </dgm:pt>
  </dgm:ptLst>
  <dgm:cxnLst>
    <dgm:cxn modelId="{9A313B01-26F1-4C31-AFF1-48563DD0731E}" srcId="{2EE738BC-F5FF-4AE7-894D-97E53C5CFDAC}" destId="{2E22F7D9-DD97-4848-9043-533DB5F2502A}" srcOrd="4" destOrd="0" parTransId="{8A535BCB-5BBB-40A4-92F7-28C25C50D9EE}" sibTransId="{ED12D15D-36B0-4C15-B650-15B35AB243EA}"/>
    <dgm:cxn modelId="{8C347109-CECB-46C1-B7CB-66B6EB03EA08}" type="presOf" srcId="{6991A9A4-1DD2-48CA-819C-CE97DE92556E}" destId="{C4CA222B-5549-440A-A57F-4E99DC3C7CE9}" srcOrd="0" destOrd="0" presId="urn:microsoft.com/office/officeart/2005/8/layout/bProcess4"/>
    <dgm:cxn modelId="{DF89C00D-6FB6-492C-8801-206542602FB8}" type="presOf" srcId="{0B466CC3-0FC2-4809-A4CB-1E1A3EEE55F0}" destId="{D8601107-9112-40C1-B2B6-84BDB0C31387}" srcOrd="0" destOrd="0" presId="urn:microsoft.com/office/officeart/2005/8/layout/bProcess4"/>
    <dgm:cxn modelId="{A2698810-1852-4F3D-868E-FF3843F22500}" srcId="{2EE738BC-F5FF-4AE7-894D-97E53C5CFDAC}" destId="{EFE3698A-2F42-4625-A772-6999AEE6622F}" srcOrd="8" destOrd="0" parTransId="{E72BB387-0AF1-41DD-9DBE-9ED008AA4172}" sibTransId="{480BAB61-54D5-4A94-AB00-8412EDBED83E}"/>
    <dgm:cxn modelId="{84E2B33F-FDEA-4037-A9C2-4DA65DC80017}" srcId="{2EE738BC-F5FF-4AE7-894D-97E53C5CFDAC}" destId="{02D9A86F-F5EB-4F67-9251-2F4AB459064E}" srcOrd="0" destOrd="0" parTransId="{9127154D-A233-46ED-954C-78585D5678B4}" sibTransId="{16F20423-979D-42D2-8B82-0827C7B328E7}"/>
    <dgm:cxn modelId="{F4810253-D8D0-469B-A037-2E5B6ABBA97E}" type="presOf" srcId="{16F20423-979D-42D2-8B82-0827C7B328E7}" destId="{95B65022-F9F0-48A0-96C7-E94D187E457B}" srcOrd="0" destOrd="0" presId="urn:microsoft.com/office/officeart/2005/8/layout/bProcess4"/>
    <dgm:cxn modelId="{DB77896E-752D-4496-B1D6-89E3B474F3E2}" type="presOf" srcId="{ED12D15D-36B0-4C15-B650-15B35AB243EA}" destId="{3BC30A89-3424-46C6-9FCF-EB93F7EF589F}" srcOrd="0" destOrd="0" presId="urn:microsoft.com/office/officeart/2005/8/layout/bProcess4"/>
    <dgm:cxn modelId="{51C01D73-82F5-4748-87AC-75D21BDA86CE}" type="presOf" srcId="{4B22DDEE-CA34-4979-906A-BB78C9B56917}" destId="{8AF8A4BA-1FD4-4F1A-90B6-D48249D4B2B4}" srcOrd="0" destOrd="0" presId="urn:microsoft.com/office/officeart/2005/8/layout/bProcess4"/>
    <dgm:cxn modelId="{41214875-6446-42DC-9F75-982432F2AA88}" srcId="{2EE738BC-F5FF-4AE7-894D-97E53C5CFDAC}" destId="{18B6E605-7E10-420C-8687-954E45D18671}" srcOrd="5" destOrd="0" parTransId="{9DB4E639-133D-4D07-B75A-2DF5262EB94A}" sibTransId="{6991A9A4-1DD2-48CA-819C-CE97DE92556E}"/>
    <dgm:cxn modelId="{B5B70E79-9840-49A8-A8F7-93BF54F4E3DC}" type="presOf" srcId="{5774A1BE-FAC0-4E46-A462-0D507ED2E2A9}" destId="{4FA76202-F8B2-4447-BD92-FE638C0B4D4E}" srcOrd="0" destOrd="0" presId="urn:microsoft.com/office/officeart/2005/8/layout/bProcess4"/>
    <dgm:cxn modelId="{F1C6E67F-8666-47A7-99AA-E78664756657}" srcId="{2EE738BC-F5FF-4AE7-894D-97E53C5CFDAC}" destId="{5774A1BE-FAC0-4E46-A462-0D507ED2E2A9}" srcOrd="7" destOrd="0" parTransId="{26E90802-4CBA-418D-88CE-BD864F4E80DB}" sibTransId="{82B9A223-3E28-421B-AAB9-9944E052217F}"/>
    <dgm:cxn modelId="{7D592E85-8169-46F0-9E9D-3DCBE768D7B5}" type="presOf" srcId="{3E33C834-B684-43D1-85C1-CB0E548C8C84}" destId="{FC52BFD5-2B7D-47A8-A1D5-0B65371BC255}" srcOrd="0" destOrd="0" presId="urn:microsoft.com/office/officeart/2005/8/layout/bProcess4"/>
    <dgm:cxn modelId="{5D5B9686-93F9-46E1-A231-F98F40D2210D}" type="presOf" srcId="{D316EC40-E7BE-4D40-BD91-EC1DDD4C7C7D}" destId="{6CC812B2-9B48-49C7-B333-D7BEFC169A86}" srcOrd="0" destOrd="0" presId="urn:microsoft.com/office/officeart/2005/8/layout/bProcess4"/>
    <dgm:cxn modelId="{2418F990-ED7A-4493-8207-C13E66192183}" srcId="{2EE738BC-F5FF-4AE7-894D-97E53C5CFDAC}" destId="{D5C0CEC1-6631-4F73-97D9-F841D05977E4}" srcOrd="6" destOrd="0" parTransId="{D360C931-4196-4626-8FDD-F5F38107C106}" sibTransId="{917CC859-13FE-4475-87AE-DEDF03867642}"/>
    <dgm:cxn modelId="{6083EB96-3435-472A-A925-D35482809252}" srcId="{2EE738BC-F5FF-4AE7-894D-97E53C5CFDAC}" destId="{0B3C16AD-7BC1-4175-83E5-E8B9F3F410AC}" srcOrd="3" destOrd="0" parTransId="{5B38E18E-A223-4A84-91ED-DD1AFFB22BFE}" sibTransId="{4B22DDEE-CA34-4979-906A-BB78C9B56917}"/>
    <dgm:cxn modelId="{F04E1F9D-037A-4330-A58D-AB0AF501FEE2}" type="presOf" srcId="{887C02D4-E7EB-49E7-BE8E-258ED7CB379D}" destId="{90577D98-7F52-4708-B4E0-00EF42ADF37A}" srcOrd="0" destOrd="0" presId="urn:microsoft.com/office/officeart/2005/8/layout/bProcess4"/>
    <dgm:cxn modelId="{2CEAD0B6-D470-4606-9B2F-AF9B124EF642}" type="presOf" srcId="{2E22F7D9-DD97-4848-9043-533DB5F2502A}" destId="{B8D9CBD8-9DF6-4592-ABC8-4633221A5DAC}" srcOrd="0" destOrd="0" presId="urn:microsoft.com/office/officeart/2005/8/layout/bProcess4"/>
    <dgm:cxn modelId="{F23C86C1-9579-4FAD-8D6B-616C7BE96201}" srcId="{2EE738BC-F5FF-4AE7-894D-97E53C5CFDAC}" destId="{3E33C834-B684-43D1-85C1-CB0E548C8C84}" srcOrd="2" destOrd="0" parTransId="{CC91BCB2-AD42-44CB-B1B7-E62B1B09655E}" sibTransId="{887C02D4-E7EB-49E7-BE8E-258ED7CB379D}"/>
    <dgm:cxn modelId="{EE5950C2-28A8-4BD8-8B81-686EA89B8FCD}" type="presOf" srcId="{EFE3698A-2F42-4625-A772-6999AEE6622F}" destId="{5FC1E349-5082-4688-894B-E6C05E140418}" srcOrd="0" destOrd="0" presId="urn:microsoft.com/office/officeart/2005/8/layout/bProcess4"/>
    <dgm:cxn modelId="{14F46CC6-AE59-4CBD-8688-11F9BD1EBC38}" type="presOf" srcId="{02D9A86F-F5EB-4F67-9251-2F4AB459064E}" destId="{9A98704B-D32E-4985-B461-83EB44B3BAAC}" srcOrd="0" destOrd="0" presId="urn:microsoft.com/office/officeart/2005/8/layout/bProcess4"/>
    <dgm:cxn modelId="{F59214CB-9E7A-4724-85E0-0C94B31764CA}" srcId="{2EE738BC-F5FF-4AE7-894D-97E53C5CFDAC}" destId="{D316EC40-E7BE-4D40-BD91-EC1DDD4C7C7D}" srcOrd="1" destOrd="0" parTransId="{94B845CF-E5B8-454C-9514-192895DF48DB}" sibTransId="{0B466CC3-0FC2-4809-A4CB-1E1A3EEE55F0}"/>
    <dgm:cxn modelId="{7C50B8D3-3ABD-4782-AF05-7B6D1D69D8C5}" type="presOf" srcId="{82B9A223-3E28-421B-AAB9-9944E052217F}" destId="{3515BCAC-CE52-46CB-AC95-0AC00219F7AA}" srcOrd="0" destOrd="0" presId="urn:microsoft.com/office/officeart/2005/8/layout/bProcess4"/>
    <dgm:cxn modelId="{3FBC4DD6-69AD-48A4-BD59-FBC8352E301A}" type="presOf" srcId="{18B6E605-7E10-420C-8687-954E45D18671}" destId="{C91AC9A0-F4C9-4101-B930-30E46ED540DE}" srcOrd="0" destOrd="0" presId="urn:microsoft.com/office/officeart/2005/8/layout/bProcess4"/>
    <dgm:cxn modelId="{8ADED1DA-4571-4B32-AF73-57A308089504}" type="presOf" srcId="{0B3C16AD-7BC1-4175-83E5-E8B9F3F410AC}" destId="{712ED519-1CD7-43C9-A96F-BD397E33319C}" srcOrd="0" destOrd="0" presId="urn:microsoft.com/office/officeart/2005/8/layout/bProcess4"/>
    <dgm:cxn modelId="{1A6799E2-79C1-411A-8828-D480B1FCA592}" type="presOf" srcId="{D5C0CEC1-6631-4F73-97D9-F841D05977E4}" destId="{86D7FE25-8134-473B-8FE4-51227527B424}" srcOrd="0" destOrd="0" presId="urn:microsoft.com/office/officeart/2005/8/layout/bProcess4"/>
    <dgm:cxn modelId="{2A1228E5-2442-44F9-A540-CF350B25354A}" type="presOf" srcId="{917CC859-13FE-4475-87AE-DEDF03867642}" destId="{653E7929-2665-4C73-ACD5-83470FF0D864}" srcOrd="0" destOrd="0" presId="urn:microsoft.com/office/officeart/2005/8/layout/bProcess4"/>
    <dgm:cxn modelId="{BDBE0EE7-FFE0-4CD6-BCDF-9DE88C6D9F09}" type="presOf" srcId="{2EE738BC-F5FF-4AE7-894D-97E53C5CFDAC}" destId="{4BCE1595-36E1-4B9A-AF22-DB85F6FF6EC1}" srcOrd="0" destOrd="0" presId="urn:microsoft.com/office/officeart/2005/8/layout/bProcess4"/>
    <dgm:cxn modelId="{EA2CB8FB-1617-459C-9603-8F7F948CD6F1}" type="presParOf" srcId="{4BCE1595-36E1-4B9A-AF22-DB85F6FF6EC1}" destId="{B82255AF-B12B-4B13-B129-313BCA380EED}" srcOrd="0" destOrd="0" presId="urn:microsoft.com/office/officeart/2005/8/layout/bProcess4"/>
    <dgm:cxn modelId="{29BA887B-DD4D-4462-9720-0B091DAE8CF6}" type="presParOf" srcId="{B82255AF-B12B-4B13-B129-313BCA380EED}" destId="{B6D4D735-FFCD-4B64-A95D-E1CC9272F835}" srcOrd="0" destOrd="0" presId="urn:microsoft.com/office/officeart/2005/8/layout/bProcess4"/>
    <dgm:cxn modelId="{D9750188-F652-4DFB-81C4-7B630AB0B9EA}" type="presParOf" srcId="{B82255AF-B12B-4B13-B129-313BCA380EED}" destId="{9A98704B-D32E-4985-B461-83EB44B3BAAC}" srcOrd="1" destOrd="0" presId="urn:microsoft.com/office/officeart/2005/8/layout/bProcess4"/>
    <dgm:cxn modelId="{E70E2C49-05D9-4D46-A5B0-31F5313A481B}" type="presParOf" srcId="{4BCE1595-36E1-4B9A-AF22-DB85F6FF6EC1}" destId="{95B65022-F9F0-48A0-96C7-E94D187E457B}" srcOrd="1" destOrd="0" presId="urn:microsoft.com/office/officeart/2005/8/layout/bProcess4"/>
    <dgm:cxn modelId="{5C844913-B999-43ED-BBD7-8B6BBBBC7C57}" type="presParOf" srcId="{4BCE1595-36E1-4B9A-AF22-DB85F6FF6EC1}" destId="{9C35710A-46F2-467E-9866-5EB8C6D7FE53}" srcOrd="2" destOrd="0" presId="urn:microsoft.com/office/officeart/2005/8/layout/bProcess4"/>
    <dgm:cxn modelId="{569D6606-9A3D-4A32-9FDD-BFE4F104CCA6}" type="presParOf" srcId="{9C35710A-46F2-467E-9866-5EB8C6D7FE53}" destId="{ACC0F6E6-150B-45F2-B88D-715FB13DC924}" srcOrd="0" destOrd="0" presId="urn:microsoft.com/office/officeart/2005/8/layout/bProcess4"/>
    <dgm:cxn modelId="{9808CF1D-5F93-46CD-9E64-F60FE2CF88E6}" type="presParOf" srcId="{9C35710A-46F2-467E-9866-5EB8C6D7FE53}" destId="{6CC812B2-9B48-49C7-B333-D7BEFC169A86}" srcOrd="1" destOrd="0" presId="urn:microsoft.com/office/officeart/2005/8/layout/bProcess4"/>
    <dgm:cxn modelId="{7AEC2617-6579-4EEB-B26B-6CA1E9D317F0}" type="presParOf" srcId="{4BCE1595-36E1-4B9A-AF22-DB85F6FF6EC1}" destId="{D8601107-9112-40C1-B2B6-84BDB0C31387}" srcOrd="3" destOrd="0" presId="urn:microsoft.com/office/officeart/2005/8/layout/bProcess4"/>
    <dgm:cxn modelId="{5C80E514-54AD-4130-B4BB-40B592B10E7C}" type="presParOf" srcId="{4BCE1595-36E1-4B9A-AF22-DB85F6FF6EC1}" destId="{27D1256B-4F14-4EBA-8133-CBB397A2DDD4}" srcOrd="4" destOrd="0" presId="urn:microsoft.com/office/officeart/2005/8/layout/bProcess4"/>
    <dgm:cxn modelId="{636EB1B9-968F-4418-8C62-1CD28A27CAFD}" type="presParOf" srcId="{27D1256B-4F14-4EBA-8133-CBB397A2DDD4}" destId="{E8B44460-4102-4120-AF56-15F6EF784A1B}" srcOrd="0" destOrd="0" presId="urn:microsoft.com/office/officeart/2005/8/layout/bProcess4"/>
    <dgm:cxn modelId="{09F4F471-F22E-461F-A79D-FECD9594B05F}" type="presParOf" srcId="{27D1256B-4F14-4EBA-8133-CBB397A2DDD4}" destId="{FC52BFD5-2B7D-47A8-A1D5-0B65371BC255}" srcOrd="1" destOrd="0" presId="urn:microsoft.com/office/officeart/2005/8/layout/bProcess4"/>
    <dgm:cxn modelId="{B86B59D9-8AB8-49DE-A636-B18CAB027212}" type="presParOf" srcId="{4BCE1595-36E1-4B9A-AF22-DB85F6FF6EC1}" destId="{90577D98-7F52-4708-B4E0-00EF42ADF37A}" srcOrd="5" destOrd="0" presId="urn:microsoft.com/office/officeart/2005/8/layout/bProcess4"/>
    <dgm:cxn modelId="{D446C70B-DC2F-4426-9DF8-1C5B808C986B}" type="presParOf" srcId="{4BCE1595-36E1-4B9A-AF22-DB85F6FF6EC1}" destId="{E29051F1-7BC0-40F3-A3BC-270CAC7014EA}" srcOrd="6" destOrd="0" presId="urn:microsoft.com/office/officeart/2005/8/layout/bProcess4"/>
    <dgm:cxn modelId="{01D38801-7F7F-4A10-8078-6F995AE1889D}" type="presParOf" srcId="{E29051F1-7BC0-40F3-A3BC-270CAC7014EA}" destId="{3513FA35-1C0F-4944-8F6B-1A9B0589BEF9}" srcOrd="0" destOrd="0" presId="urn:microsoft.com/office/officeart/2005/8/layout/bProcess4"/>
    <dgm:cxn modelId="{20A0166A-B056-4E3D-9FF8-5A90725B2F1E}" type="presParOf" srcId="{E29051F1-7BC0-40F3-A3BC-270CAC7014EA}" destId="{712ED519-1CD7-43C9-A96F-BD397E33319C}" srcOrd="1" destOrd="0" presId="urn:microsoft.com/office/officeart/2005/8/layout/bProcess4"/>
    <dgm:cxn modelId="{1D3CE8A5-15E8-4C1F-9394-32BE13813265}" type="presParOf" srcId="{4BCE1595-36E1-4B9A-AF22-DB85F6FF6EC1}" destId="{8AF8A4BA-1FD4-4F1A-90B6-D48249D4B2B4}" srcOrd="7" destOrd="0" presId="urn:microsoft.com/office/officeart/2005/8/layout/bProcess4"/>
    <dgm:cxn modelId="{A1A05065-AE1C-4889-BE9D-9900C3B5D9C3}" type="presParOf" srcId="{4BCE1595-36E1-4B9A-AF22-DB85F6FF6EC1}" destId="{30B98FE6-DBDC-4665-8BF5-28DA82608AA1}" srcOrd="8" destOrd="0" presId="urn:microsoft.com/office/officeart/2005/8/layout/bProcess4"/>
    <dgm:cxn modelId="{FC6416C1-307B-4E69-B2F5-D8546D20EBC9}" type="presParOf" srcId="{30B98FE6-DBDC-4665-8BF5-28DA82608AA1}" destId="{5F50FC02-0BB5-495E-9D85-39DAE604EB94}" srcOrd="0" destOrd="0" presId="urn:microsoft.com/office/officeart/2005/8/layout/bProcess4"/>
    <dgm:cxn modelId="{03EB3E68-D55A-4643-B69A-318D6A566C10}" type="presParOf" srcId="{30B98FE6-DBDC-4665-8BF5-28DA82608AA1}" destId="{B8D9CBD8-9DF6-4592-ABC8-4633221A5DAC}" srcOrd="1" destOrd="0" presId="urn:microsoft.com/office/officeart/2005/8/layout/bProcess4"/>
    <dgm:cxn modelId="{3A4E4C72-5250-4762-8B6F-82F1A82B60A0}" type="presParOf" srcId="{4BCE1595-36E1-4B9A-AF22-DB85F6FF6EC1}" destId="{3BC30A89-3424-46C6-9FCF-EB93F7EF589F}" srcOrd="9" destOrd="0" presId="urn:microsoft.com/office/officeart/2005/8/layout/bProcess4"/>
    <dgm:cxn modelId="{B9C5A01B-477F-4CAE-A7F2-9DBDEAFA0DCA}" type="presParOf" srcId="{4BCE1595-36E1-4B9A-AF22-DB85F6FF6EC1}" destId="{E9E54299-9511-4186-A0BC-6A94D109A9DA}" srcOrd="10" destOrd="0" presId="urn:microsoft.com/office/officeart/2005/8/layout/bProcess4"/>
    <dgm:cxn modelId="{47851830-BB92-4353-8E66-66C7940F7504}" type="presParOf" srcId="{E9E54299-9511-4186-A0BC-6A94D109A9DA}" destId="{A8C0B588-EC08-40FE-A574-38ACF9FFE2C7}" srcOrd="0" destOrd="0" presId="urn:microsoft.com/office/officeart/2005/8/layout/bProcess4"/>
    <dgm:cxn modelId="{BE72AA77-5F00-4CFD-9A5C-EFD2DC322623}" type="presParOf" srcId="{E9E54299-9511-4186-A0BC-6A94D109A9DA}" destId="{C91AC9A0-F4C9-4101-B930-30E46ED540DE}" srcOrd="1" destOrd="0" presId="urn:microsoft.com/office/officeart/2005/8/layout/bProcess4"/>
    <dgm:cxn modelId="{4ABCBD54-122D-499F-B514-AC8CF8ED8DE6}" type="presParOf" srcId="{4BCE1595-36E1-4B9A-AF22-DB85F6FF6EC1}" destId="{C4CA222B-5549-440A-A57F-4E99DC3C7CE9}" srcOrd="11" destOrd="0" presId="urn:microsoft.com/office/officeart/2005/8/layout/bProcess4"/>
    <dgm:cxn modelId="{CFA85873-6B03-4AD7-90DA-DFA6848B0D86}" type="presParOf" srcId="{4BCE1595-36E1-4B9A-AF22-DB85F6FF6EC1}" destId="{A32C2F1D-EEE1-4893-B02B-423182766607}" srcOrd="12" destOrd="0" presId="urn:microsoft.com/office/officeart/2005/8/layout/bProcess4"/>
    <dgm:cxn modelId="{C10E6ADE-D528-425E-8001-823D85A3717A}" type="presParOf" srcId="{A32C2F1D-EEE1-4893-B02B-423182766607}" destId="{617FF41D-B257-4681-A381-B60F25654446}" srcOrd="0" destOrd="0" presId="urn:microsoft.com/office/officeart/2005/8/layout/bProcess4"/>
    <dgm:cxn modelId="{37D6D5A4-A362-4330-88FE-F4A019307A7F}" type="presParOf" srcId="{A32C2F1D-EEE1-4893-B02B-423182766607}" destId="{86D7FE25-8134-473B-8FE4-51227527B424}" srcOrd="1" destOrd="0" presId="urn:microsoft.com/office/officeart/2005/8/layout/bProcess4"/>
    <dgm:cxn modelId="{77EBFDB9-C1A4-4E84-8C05-A21183676A7C}" type="presParOf" srcId="{4BCE1595-36E1-4B9A-AF22-DB85F6FF6EC1}" destId="{653E7929-2665-4C73-ACD5-83470FF0D864}" srcOrd="13" destOrd="0" presId="urn:microsoft.com/office/officeart/2005/8/layout/bProcess4"/>
    <dgm:cxn modelId="{03AB82DA-28FB-45AA-8F05-C9BDB18FCEC1}" type="presParOf" srcId="{4BCE1595-36E1-4B9A-AF22-DB85F6FF6EC1}" destId="{92FA267F-2617-4DEA-B416-AC9E54AB8C4D}" srcOrd="14" destOrd="0" presId="urn:microsoft.com/office/officeart/2005/8/layout/bProcess4"/>
    <dgm:cxn modelId="{1B1BCCED-B8F3-44E0-AFBC-4564D1F9D289}" type="presParOf" srcId="{92FA267F-2617-4DEA-B416-AC9E54AB8C4D}" destId="{CD14D6DC-C070-47A3-AC98-6B19807E31E4}" srcOrd="0" destOrd="0" presId="urn:microsoft.com/office/officeart/2005/8/layout/bProcess4"/>
    <dgm:cxn modelId="{2ED3C424-8CF0-47DF-B97D-00F99CC5D220}" type="presParOf" srcId="{92FA267F-2617-4DEA-B416-AC9E54AB8C4D}" destId="{4FA76202-F8B2-4447-BD92-FE638C0B4D4E}" srcOrd="1" destOrd="0" presId="urn:microsoft.com/office/officeart/2005/8/layout/bProcess4"/>
    <dgm:cxn modelId="{2BF05678-0FA4-4106-8E20-F60AC797BE7E}" type="presParOf" srcId="{4BCE1595-36E1-4B9A-AF22-DB85F6FF6EC1}" destId="{3515BCAC-CE52-46CB-AC95-0AC00219F7AA}" srcOrd="15" destOrd="0" presId="urn:microsoft.com/office/officeart/2005/8/layout/bProcess4"/>
    <dgm:cxn modelId="{35CC3697-EA42-4B2B-AC51-AAB7664039B2}" type="presParOf" srcId="{4BCE1595-36E1-4B9A-AF22-DB85F6FF6EC1}" destId="{0643662A-BBE9-43CE-8640-D094A895B509}" srcOrd="16" destOrd="0" presId="urn:microsoft.com/office/officeart/2005/8/layout/bProcess4"/>
    <dgm:cxn modelId="{67F4E393-E8A2-49CD-ABB8-396FA8B3017E}" type="presParOf" srcId="{0643662A-BBE9-43CE-8640-D094A895B509}" destId="{4ECD4364-0459-4A03-8B92-9A4F1B62589A}" srcOrd="0" destOrd="0" presId="urn:microsoft.com/office/officeart/2005/8/layout/bProcess4"/>
    <dgm:cxn modelId="{3D478E61-117E-4A98-9BE4-BFD5FF7A322C}" type="presParOf" srcId="{0643662A-BBE9-43CE-8640-D094A895B509}" destId="{5FC1E349-5082-4688-894B-E6C05E140418}"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65022-F9F0-48A0-96C7-E94D187E457B}">
      <dsp:nvSpPr>
        <dsp:cNvPr id="0" name=""/>
        <dsp:cNvSpPr/>
      </dsp:nvSpPr>
      <dsp:spPr>
        <a:xfrm rot="5400000">
          <a:off x="-278290"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98704B-D32E-4985-B461-83EB44B3BAAC}">
      <dsp:nvSpPr>
        <dsp:cNvPr id="0" name=""/>
        <dsp:cNvSpPr/>
      </dsp:nvSpPr>
      <dsp:spPr>
        <a:xfrm>
          <a:off x="3065"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Gen. 1</a:t>
          </a:r>
        </a:p>
      </dsp:txBody>
      <dsp:txXfrm>
        <a:off x="32305" y="314146"/>
        <a:ext cx="1605418" cy="939859"/>
      </dsp:txXfrm>
    </dsp:sp>
    <dsp:sp modelId="{D8601107-9112-40C1-B2B6-84BDB0C31387}">
      <dsp:nvSpPr>
        <dsp:cNvPr id="0" name=""/>
        <dsp:cNvSpPr/>
      </dsp:nvSpPr>
      <dsp:spPr>
        <a:xfrm rot="5400000">
          <a:off x="-278290"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C812B2-9B48-49C7-B333-D7BEFC169A86}">
      <dsp:nvSpPr>
        <dsp:cNvPr id="0" name=""/>
        <dsp:cNvSpPr/>
      </dsp:nvSpPr>
      <dsp:spPr>
        <a:xfrm>
          <a:off x="3065"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Gen. 2</a:t>
          </a:r>
        </a:p>
      </dsp:txBody>
      <dsp:txXfrm>
        <a:off x="32305" y="1562070"/>
        <a:ext cx="1605418" cy="939859"/>
      </dsp:txXfrm>
    </dsp:sp>
    <dsp:sp modelId="{90577D98-7F52-4708-B4E0-00EF42ADF37A}">
      <dsp:nvSpPr>
        <dsp:cNvPr id="0" name=""/>
        <dsp:cNvSpPr/>
      </dsp:nvSpPr>
      <dsp:spPr>
        <a:xfrm>
          <a:off x="345671" y="2952057"/>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52BFD5-2B7D-47A8-A1D5-0B65371BC255}">
      <dsp:nvSpPr>
        <dsp:cNvPr id="0" name=""/>
        <dsp:cNvSpPr/>
      </dsp:nvSpPr>
      <dsp:spPr>
        <a:xfrm>
          <a:off x="3065"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Psalm 8</a:t>
          </a:r>
        </a:p>
      </dsp:txBody>
      <dsp:txXfrm>
        <a:off x="32305" y="2809994"/>
        <a:ext cx="1605418" cy="939859"/>
      </dsp:txXfrm>
    </dsp:sp>
    <dsp:sp modelId="{8AF8A4BA-1FD4-4F1A-90B6-D48249D4B2B4}">
      <dsp:nvSpPr>
        <dsp:cNvPr id="0" name=""/>
        <dsp:cNvSpPr/>
      </dsp:nvSpPr>
      <dsp:spPr>
        <a:xfrm rot="16200000">
          <a:off x="1934694"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2ED519-1CD7-43C9-A96F-BD397E33319C}">
      <dsp:nvSpPr>
        <dsp:cNvPr id="0" name=""/>
        <dsp:cNvSpPr/>
      </dsp:nvSpPr>
      <dsp:spPr>
        <a:xfrm>
          <a:off x="2216050"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 Cor. 4</a:t>
          </a:r>
        </a:p>
      </dsp:txBody>
      <dsp:txXfrm>
        <a:off x="2245290" y="2809994"/>
        <a:ext cx="1605418" cy="939859"/>
      </dsp:txXfrm>
    </dsp:sp>
    <dsp:sp modelId="{3BC30A89-3424-46C6-9FCF-EB93F7EF589F}">
      <dsp:nvSpPr>
        <dsp:cNvPr id="0" name=""/>
        <dsp:cNvSpPr/>
      </dsp:nvSpPr>
      <dsp:spPr>
        <a:xfrm rot="16200000">
          <a:off x="1934694"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D9CBD8-9DF6-4592-ABC8-4633221A5DAC}">
      <dsp:nvSpPr>
        <dsp:cNvPr id="0" name=""/>
        <dsp:cNvSpPr/>
      </dsp:nvSpPr>
      <dsp:spPr>
        <a:xfrm>
          <a:off x="2216050"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Luke 19</a:t>
          </a:r>
        </a:p>
      </dsp:txBody>
      <dsp:txXfrm>
        <a:off x="2245290" y="1562070"/>
        <a:ext cx="1605418" cy="939859"/>
      </dsp:txXfrm>
    </dsp:sp>
    <dsp:sp modelId="{C4CA222B-5549-440A-A57F-4E99DC3C7CE9}">
      <dsp:nvSpPr>
        <dsp:cNvPr id="0" name=""/>
        <dsp:cNvSpPr/>
      </dsp:nvSpPr>
      <dsp:spPr>
        <a:xfrm>
          <a:off x="2558656" y="456209"/>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1AC9A0-F4C9-4101-B930-30E46ED540DE}">
      <dsp:nvSpPr>
        <dsp:cNvPr id="0" name=""/>
        <dsp:cNvSpPr/>
      </dsp:nvSpPr>
      <dsp:spPr>
        <a:xfrm>
          <a:off x="2216050"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Luke 12</a:t>
          </a:r>
        </a:p>
      </dsp:txBody>
      <dsp:txXfrm>
        <a:off x="2245290" y="314146"/>
        <a:ext cx="1605418" cy="939859"/>
      </dsp:txXfrm>
    </dsp:sp>
    <dsp:sp modelId="{653E7929-2665-4C73-ACD5-83470FF0D864}">
      <dsp:nvSpPr>
        <dsp:cNvPr id="0" name=""/>
        <dsp:cNvSpPr/>
      </dsp:nvSpPr>
      <dsp:spPr>
        <a:xfrm rot="5400000">
          <a:off x="4147679"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7FE25-8134-473B-8FE4-51227527B424}">
      <dsp:nvSpPr>
        <dsp:cNvPr id="0" name=""/>
        <dsp:cNvSpPr/>
      </dsp:nvSpPr>
      <dsp:spPr>
        <a:xfrm>
          <a:off x="4429035"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Eph. 5</a:t>
          </a:r>
        </a:p>
      </dsp:txBody>
      <dsp:txXfrm>
        <a:off x="4458275" y="314146"/>
        <a:ext cx="1605418" cy="939859"/>
      </dsp:txXfrm>
    </dsp:sp>
    <dsp:sp modelId="{3515BCAC-CE52-46CB-AC95-0AC00219F7AA}">
      <dsp:nvSpPr>
        <dsp:cNvPr id="0" name=""/>
        <dsp:cNvSpPr/>
      </dsp:nvSpPr>
      <dsp:spPr>
        <a:xfrm rot="5400000">
          <a:off x="4147679"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A76202-F8B2-4447-BD92-FE638C0B4D4E}">
      <dsp:nvSpPr>
        <dsp:cNvPr id="0" name=""/>
        <dsp:cNvSpPr/>
      </dsp:nvSpPr>
      <dsp:spPr>
        <a:xfrm>
          <a:off x="4429035"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Titus 1</a:t>
          </a:r>
        </a:p>
      </dsp:txBody>
      <dsp:txXfrm>
        <a:off x="4458275" y="1562070"/>
        <a:ext cx="1605418" cy="939859"/>
      </dsp:txXfrm>
    </dsp:sp>
    <dsp:sp modelId="{5FC1E349-5082-4688-894B-E6C05E140418}">
      <dsp:nvSpPr>
        <dsp:cNvPr id="0" name=""/>
        <dsp:cNvSpPr/>
      </dsp:nvSpPr>
      <dsp:spPr>
        <a:xfrm>
          <a:off x="4429035"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 Peter 4</a:t>
          </a:r>
        </a:p>
      </dsp:txBody>
      <dsp:txXfrm>
        <a:off x="4458275" y="2809994"/>
        <a:ext cx="1605418" cy="93985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320" cy="457200"/>
          </a:xfrm>
          <a:prstGeom prst="rect">
            <a:avLst/>
          </a:prstGeom>
        </p:spPr>
        <p:txBody>
          <a:bodyPr vert="horz" lIns="90004" tIns="45002" rIns="90004" bIns="45002" rtlCol="0"/>
          <a:lstStyle>
            <a:lvl1pPr algn="l">
              <a:defRPr sz="1200"/>
            </a:lvl1pPr>
          </a:lstStyle>
          <a:p>
            <a:endParaRPr lang="en-US" dirty="0"/>
          </a:p>
        </p:txBody>
      </p:sp>
      <p:sp>
        <p:nvSpPr>
          <p:cNvPr id="3" name="Date Placeholder 2"/>
          <p:cNvSpPr>
            <a:spLocks noGrp="1"/>
          </p:cNvSpPr>
          <p:nvPr>
            <p:ph type="dt" sz="quarter" idx="1"/>
          </p:nvPr>
        </p:nvSpPr>
        <p:spPr>
          <a:xfrm>
            <a:off x="3884122" y="0"/>
            <a:ext cx="2972320" cy="457200"/>
          </a:xfrm>
          <a:prstGeom prst="rect">
            <a:avLst/>
          </a:prstGeom>
        </p:spPr>
        <p:txBody>
          <a:bodyPr vert="horz" lIns="90004" tIns="45002" rIns="90004" bIns="45002" rtlCol="0"/>
          <a:lstStyle>
            <a:lvl1pPr algn="r">
              <a:defRPr sz="1200"/>
            </a:lvl1pPr>
          </a:lstStyle>
          <a:p>
            <a:fld id="{D4D1D0A7-6C67-4848-B864-62DECC5E381B}" type="datetimeFigureOut">
              <a:rPr lang="en-US" smtClean="0"/>
              <a:pPr/>
              <a:t>5/9/19</a:t>
            </a:fld>
            <a:endParaRPr lang="en-US" dirty="0"/>
          </a:p>
        </p:txBody>
      </p:sp>
      <p:sp>
        <p:nvSpPr>
          <p:cNvPr id="4" name="Footer Placeholder 3"/>
          <p:cNvSpPr>
            <a:spLocks noGrp="1"/>
          </p:cNvSpPr>
          <p:nvPr>
            <p:ph type="ftr" sz="quarter" idx="2"/>
          </p:nvPr>
        </p:nvSpPr>
        <p:spPr>
          <a:xfrm>
            <a:off x="1" y="8685235"/>
            <a:ext cx="2972320" cy="457200"/>
          </a:xfrm>
          <a:prstGeom prst="rect">
            <a:avLst/>
          </a:prstGeom>
        </p:spPr>
        <p:txBody>
          <a:bodyPr vert="horz" lIns="90004" tIns="45002" rIns="90004" bIns="4500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122" y="8685235"/>
            <a:ext cx="2972320" cy="457200"/>
          </a:xfrm>
          <a:prstGeom prst="rect">
            <a:avLst/>
          </a:prstGeom>
        </p:spPr>
        <p:txBody>
          <a:bodyPr vert="horz" lIns="90004" tIns="45002" rIns="90004" bIns="45002" rtlCol="0" anchor="b"/>
          <a:lstStyle>
            <a:lvl1pPr algn="r">
              <a:defRPr sz="1200"/>
            </a:lvl1pPr>
          </a:lstStyle>
          <a:p>
            <a:fld id="{1BC7923F-095D-4C09-BFAD-D3BDB98FC801}" type="slidenum">
              <a:rPr lang="en-US" smtClean="0"/>
              <a:pPr/>
              <a:t>‹#›</a:t>
            </a:fld>
            <a:endParaRPr lang="en-US" dirty="0"/>
          </a:p>
        </p:txBody>
      </p:sp>
    </p:spTree>
    <p:extLst>
      <p:ext uri="{BB962C8B-B14F-4D97-AF65-F5344CB8AC3E}">
        <p14:creationId xmlns:p14="http://schemas.microsoft.com/office/powerpoint/2010/main" val="1373670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7DEE1-D06C-DA4A-9787-67A542EDC81C}" type="datetimeFigureOut">
              <a:rPr lang="en-US" smtClean="0"/>
              <a:pPr/>
              <a:t>5/9/19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643BF4-353A-1E41-9237-68F67A2900FE}" type="slidenum">
              <a:rPr lang="en-US" smtClean="0"/>
              <a:pPr/>
              <a:t>‹#›</a:t>
            </a:fld>
            <a:endParaRPr lang="en-US" dirty="0"/>
          </a:p>
        </p:txBody>
      </p:sp>
    </p:spTree>
    <p:extLst>
      <p:ext uri="{BB962C8B-B14F-4D97-AF65-F5344CB8AC3E}">
        <p14:creationId xmlns:p14="http://schemas.microsoft.com/office/powerpoint/2010/main" val="80772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a:t>
            </a:fld>
            <a:endParaRPr lang="en-US" dirty="0"/>
          </a:p>
        </p:txBody>
      </p:sp>
    </p:spTree>
    <p:extLst>
      <p:ext uri="{BB962C8B-B14F-4D97-AF65-F5344CB8AC3E}">
        <p14:creationId xmlns:p14="http://schemas.microsoft.com/office/powerpoint/2010/main" val="72174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10</a:t>
            </a:fld>
            <a:endParaRPr lang="en-US" dirty="0"/>
          </a:p>
        </p:txBody>
      </p:sp>
    </p:spTree>
    <p:extLst>
      <p:ext uri="{BB962C8B-B14F-4D97-AF65-F5344CB8AC3E}">
        <p14:creationId xmlns:p14="http://schemas.microsoft.com/office/powerpoint/2010/main" val="3203421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572000"/>
            <a:ext cx="5486400" cy="3429000"/>
          </a:xfrm>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11</a:t>
            </a:fld>
            <a:endParaRPr lang="en-US" dirty="0"/>
          </a:p>
        </p:txBody>
      </p:sp>
    </p:spTree>
    <p:extLst>
      <p:ext uri="{BB962C8B-B14F-4D97-AF65-F5344CB8AC3E}">
        <p14:creationId xmlns:p14="http://schemas.microsoft.com/office/powerpoint/2010/main" val="91460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12</a:t>
            </a:fld>
            <a:endParaRPr lang="en-US" dirty="0"/>
          </a:p>
        </p:txBody>
      </p:sp>
    </p:spTree>
    <p:extLst>
      <p:ext uri="{BB962C8B-B14F-4D97-AF65-F5344CB8AC3E}">
        <p14:creationId xmlns:p14="http://schemas.microsoft.com/office/powerpoint/2010/main" val="455336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13</a:t>
            </a:fld>
            <a:endParaRPr lang="en-US" dirty="0"/>
          </a:p>
        </p:txBody>
      </p:sp>
    </p:spTree>
    <p:extLst>
      <p:ext uri="{BB962C8B-B14F-4D97-AF65-F5344CB8AC3E}">
        <p14:creationId xmlns:p14="http://schemas.microsoft.com/office/powerpoint/2010/main" val="4011185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14</a:t>
            </a:fld>
            <a:endParaRPr lang="en-US" dirty="0"/>
          </a:p>
        </p:txBody>
      </p:sp>
    </p:spTree>
    <p:extLst>
      <p:ext uri="{BB962C8B-B14F-4D97-AF65-F5344CB8AC3E}">
        <p14:creationId xmlns:p14="http://schemas.microsoft.com/office/powerpoint/2010/main" val="296293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15</a:t>
            </a:fld>
            <a:endParaRPr lang="en-US" dirty="0"/>
          </a:p>
        </p:txBody>
      </p:sp>
    </p:spTree>
    <p:extLst>
      <p:ext uri="{BB962C8B-B14F-4D97-AF65-F5344CB8AC3E}">
        <p14:creationId xmlns:p14="http://schemas.microsoft.com/office/powerpoint/2010/main" val="1194842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16</a:t>
            </a:fld>
            <a:endParaRPr lang="en-US" dirty="0"/>
          </a:p>
        </p:txBody>
      </p:sp>
    </p:spTree>
    <p:extLst>
      <p:ext uri="{BB962C8B-B14F-4D97-AF65-F5344CB8AC3E}">
        <p14:creationId xmlns:p14="http://schemas.microsoft.com/office/powerpoint/2010/main" val="955184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D4418F-4483-E142-83F4-936EEC282CBD}" type="slidenum">
              <a:rPr lang="en-US" smtClean="0"/>
              <a:t>17</a:t>
            </a:fld>
            <a:endParaRPr lang="en-US"/>
          </a:p>
        </p:txBody>
      </p:sp>
    </p:spTree>
    <p:extLst>
      <p:ext uri="{BB962C8B-B14F-4D97-AF65-F5344CB8AC3E}">
        <p14:creationId xmlns:p14="http://schemas.microsoft.com/office/powerpoint/2010/main" val="3034440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D4418F-4483-E142-83F4-936EEC282CBD}" type="slidenum">
              <a:rPr lang="en-US" smtClean="0"/>
              <a:t>18</a:t>
            </a:fld>
            <a:endParaRPr lang="en-US"/>
          </a:p>
        </p:txBody>
      </p:sp>
    </p:spTree>
    <p:extLst>
      <p:ext uri="{BB962C8B-B14F-4D97-AF65-F5344CB8AC3E}">
        <p14:creationId xmlns:p14="http://schemas.microsoft.com/office/powerpoint/2010/main" val="3197463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19</a:t>
            </a:fld>
            <a:endParaRPr lang="en-US" dirty="0"/>
          </a:p>
        </p:txBody>
      </p:sp>
    </p:spTree>
    <p:extLst>
      <p:ext uri="{BB962C8B-B14F-4D97-AF65-F5344CB8AC3E}">
        <p14:creationId xmlns:p14="http://schemas.microsoft.com/office/powerpoint/2010/main" val="262941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a:t>
            </a:fld>
            <a:endParaRPr lang="en-US" dirty="0"/>
          </a:p>
        </p:txBody>
      </p:sp>
    </p:spTree>
    <p:extLst>
      <p:ext uri="{BB962C8B-B14F-4D97-AF65-F5344CB8AC3E}">
        <p14:creationId xmlns:p14="http://schemas.microsoft.com/office/powerpoint/2010/main" val="2792458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20</a:t>
            </a:fld>
            <a:endParaRPr lang="en-US" dirty="0"/>
          </a:p>
        </p:txBody>
      </p:sp>
    </p:spTree>
    <p:extLst>
      <p:ext uri="{BB962C8B-B14F-4D97-AF65-F5344CB8AC3E}">
        <p14:creationId xmlns:p14="http://schemas.microsoft.com/office/powerpoint/2010/main" val="4078304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21</a:t>
            </a:fld>
            <a:endParaRPr lang="en-US" dirty="0"/>
          </a:p>
        </p:txBody>
      </p:sp>
    </p:spTree>
    <p:extLst>
      <p:ext uri="{BB962C8B-B14F-4D97-AF65-F5344CB8AC3E}">
        <p14:creationId xmlns:p14="http://schemas.microsoft.com/office/powerpoint/2010/main" val="4235612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22</a:t>
            </a:fld>
            <a:endParaRPr lang="en-US" dirty="0"/>
          </a:p>
        </p:txBody>
      </p:sp>
    </p:spTree>
    <p:extLst>
      <p:ext uri="{BB962C8B-B14F-4D97-AF65-F5344CB8AC3E}">
        <p14:creationId xmlns:p14="http://schemas.microsoft.com/office/powerpoint/2010/main" val="2112684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23</a:t>
            </a:fld>
            <a:endParaRPr lang="en-US" dirty="0"/>
          </a:p>
        </p:txBody>
      </p:sp>
    </p:spTree>
    <p:extLst>
      <p:ext uri="{BB962C8B-B14F-4D97-AF65-F5344CB8AC3E}">
        <p14:creationId xmlns:p14="http://schemas.microsoft.com/office/powerpoint/2010/main" val="1072334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24</a:t>
            </a:fld>
            <a:endParaRPr lang="en-US" dirty="0"/>
          </a:p>
        </p:txBody>
      </p:sp>
    </p:spTree>
    <p:extLst>
      <p:ext uri="{BB962C8B-B14F-4D97-AF65-F5344CB8AC3E}">
        <p14:creationId xmlns:p14="http://schemas.microsoft.com/office/powerpoint/2010/main" val="293638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25</a:t>
            </a:fld>
            <a:endParaRPr lang="en-US" dirty="0"/>
          </a:p>
        </p:txBody>
      </p:sp>
    </p:spTree>
    <p:extLst>
      <p:ext uri="{BB962C8B-B14F-4D97-AF65-F5344CB8AC3E}">
        <p14:creationId xmlns:p14="http://schemas.microsoft.com/office/powerpoint/2010/main" val="2001470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26</a:t>
            </a:fld>
            <a:endParaRPr lang="en-US" dirty="0"/>
          </a:p>
        </p:txBody>
      </p:sp>
    </p:spTree>
    <p:extLst>
      <p:ext uri="{BB962C8B-B14F-4D97-AF65-F5344CB8AC3E}">
        <p14:creationId xmlns:p14="http://schemas.microsoft.com/office/powerpoint/2010/main" val="1256430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27</a:t>
            </a:fld>
            <a:endParaRPr lang="en-US" dirty="0"/>
          </a:p>
        </p:txBody>
      </p:sp>
    </p:spTree>
    <p:extLst>
      <p:ext uri="{BB962C8B-B14F-4D97-AF65-F5344CB8AC3E}">
        <p14:creationId xmlns:p14="http://schemas.microsoft.com/office/powerpoint/2010/main" val="2223788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28</a:t>
            </a:fld>
            <a:endParaRPr lang="en-US" dirty="0"/>
          </a:p>
        </p:txBody>
      </p:sp>
    </p:spTree>
    <p:extLst>
      <p:ext uri="{BB962C8B-B14F-4D97-AF65-F5344CB8AC3E}">
        <p14:creationId xmlns:p14="http://schemas.microsoft.com/office/powerpoint/2010/main" val="3466283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29</a:t>
            </a:fld>
            <a:endParaRPr lang="en-US" dirty="0"/>
          </a:p>
        </p:txBody>
      </p:sp>
    </p:spTree>
    <p:extLst>
      <p:ext uri="{BB962C8B-B14F-4D97-AF65-F5344CB8AC3E}">
        <p14:creationId xmlns:p14="http://schemas.microsoft.com/office/powerpoint/2010/main" val="3539838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a:t>
            </a:fld>
            <a:endParaRPr lang="en-US" dirty="0"/>
          </a:p>
        </p:txBody>
      </p:sp>
    </p:spTree>
    <p:extLst>
      <p:ext uri="{BB962C8B-B14F-4D97-AF65-F5344CB8AC3E}">
        <p14:creationId xmlns:p14="http://schemas.microsoft.com/office/powerpoint/2010/main" val="27278034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30</a:t>
            </a:fld>
            <a:endParaRPr lang="en-US" dirty="0"/>
          </a:p>
        </p:txBody>
      </p:sp>
    </p:spTree>
    <p:extLst>
      <p:ext uri="{BB962C8B-B14F-4D97-AF65-F5344CB8AC3E}">
        <p14:creationId xmlns:p14="http://schemas.microsoft.com/office/powerpoint/2010/main" val="2106675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31</a:t>
            </a:fld>
            <a:endParaRPr lang="en-US" dirty="0"/>
          </a:p>
        </p:txBody>
      </p:sp>
    </p:spTree>
    <p:extLst>
      <p:ext uri="{BB962C8B-B14F-4D97-AF65-F5344CB8AC3E}">
        <p14:creationId xmlns:p14="http://schemas.microsoft.com/office/powerpoint/2010/main" val="3561327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32</a:t>
            </a:fld>
            <a:endParaRPr lang="en-US" dirty="0"/>
          </a:p>
        </p:txBody>
      </p:sp>
    </p:spTree>
    <p:extLst>
      <p:ext uri="{BB962C8B-B14F-4D97-AF65-F5344CB8AC3E}">
        <p14:creationId xmlns:p14="http://schemas.microsoft.com/office/powerpoint/2010/main" val="4226933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33</a:t>
            </a:fld>
            <a:endParaRPr lang="en-US" dirty="0"/>
          </a:p>
        </p:txBody>
      </p:sp>
    </p:spTree>
    <p:extLst>
      <p:ext uri="{BB962C8B-B14F-4D97-AF65-F5344CB8AC3E}">
        <p14:creationId xmlns:p14="http://schemas.microsoft.com/office/powerpoint/2010/main" val="35865366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34</a:t>
            </a:fld>
            <a:endParaRPr lang="en-US" dirty="0"/>
          </a:p>
        </p:txBody>
      </p:sp>
    </p:spTree>
    <p:extLst>
      <p:ext uri="{BB962C8B-B14F-4D97-AF65-F5344CB8AC3E}">
        <p14:creationId xmlns:p14="http://schemas.microsoft.com/office/powerpoint/2010/main" val="30649610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35</a:t>
            </a:fld>
            <a:endParaRPr lang="en-US" dirty="0"/>
          </a:p>
        </p:txBody>
      </p:sp>
    </p:spTree>
    <p:extLst>
      <p:ext uri="{BB962C8B-B14F-4D97-AF65-F5344CB8AC3E}">
        <p14:creationId xmlns:p14="http://schemas.microsoft.com/office/powerpoint/2010/main" val="3885834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36</a:t>
            </a:fld>
            <a:endParaRPr lang="en-US" dirty="0"/>
          </a:p>
        </p:txBody>
      </p:sp>
    </p:spTree>
    <p:extLst>
      <p:ext uri="{BB962C8B-B14F-4D97-AF65-F5344CB8AC3E}">
        <p14:creationId xmlns:p14="http://schemas.microsoft.com/office/powerpoint/2010/main" val="2116662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37</a:t>
            </a:fld>
            <a:endParaRPr lang="en-US" dirty="0"/>
          </a:p>
        </p:txBody>
      </p:sp>
    </p:spTree>
    <p:extLst>
      <p:ext uri="{BB962C8B-B14F-4D97-AF65-F5344CB8AC3E}">
        <p14:creationId xmlns:p14="http://schemas.microsoft.com/office/powerpoint/2010/main" val="31694354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38</a:t>
            </a:fld>
            <a:endParaRPr lang="en-US" dirty="0"/>
          </a:p>
        </p:txBody>
      </p:sp>
    </p:spTree>
    <p:extLst>
      <p:ext uri="{BB962C8B-B14F-4D97-AF65-F5344CB8AC3E}">
        <p14:creationId xmlns:p14="http://schemas.microsoft.com/office/powerpoint/2010/main" val="385357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0668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3BF4-353A-1E41-9237-68F67A2900FE}" type="slidenum">
              <a:rPr lang="en-US" smtClean="0"/>
              <a:pPr/>
              <a:t>4</a:t>
            </a:fld>
            <a:endParaRPr lang="en-US" dirty="0"/>
          </a:p>
        </p:txBody>
      </p:sp>
    </p:spTree>
    <p:extLst>
      <p:ext uri="{BB962C8B-B14F-4D97-AF65-F5344CB8AC3E}">
        <p14:creationId xmlns:p14="http://schemas.microsoft.com/office/powerpoint/2010/main" val="2123209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5</a:t>
            </a:fld>
            <a:endParaRPr lang="en-US" dirty="0"/>
          </a:p>
        </p:txBody>
      </p:sp>
    </p:spTree>
    <p:extLst>
      <p:ext uri="{BB962C8B-B14F-4D97-AF65-F5344CB8AC3E}">
        <p14:creationId xmlns:p14="http://schemas.microsoft.com/office/powerpoint/2010/main" val="4247580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6</a:t>
            </a:fld>
            <a:endParaRPr lang="en-US" dirty="0"/>
          </a:p>
        </p:txBody>
      </p:sp>
    </p:spTree>
    <p:extLst>
      <p:ext uri="{BB962C8B-B14F-4D97-AF65-F5344CB8AC3E}">
        <p14:creationId xmlns:p14="http://schemas.microsoft.com/office/powerpoint/2010/main" val="2192577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7</a:t>
            </a:fld>
            <a:endParaRPr lang="en-US" dirty="0"/>
          </a:p>
        </p:txBody>
      </p:sp>
    </p:spTree>
    <p:extLst>
      <p:ext uri="{BB962C8B-B14F-4D97-AF65-F5344CB8AC3E}">
        <p14:creationId xmlns:p14="http://schemas.microsoft.com/office/powerpoint/2010/main" val="2825406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8</a:t>
            </a:fld>
            <a:endParaRPr lang="en-US" dirty="0"/>
          </a:p>
        </p:txBody>
      </p:sp>
    </p:spTree>
    <p:extLst>
      <p:ext uri="{BB962C8B-B14F-4D97-AF65-F5344CB8AC3E}">
        <p14:creationId xmlns:p14="http://schemas.microsoft.com/office/powerpoint/2010/main" val="105120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643BF4-353A-1E41-9237-68F67A2900FE}" type="slidenum">
              <a:rPr lang="en-US" smtClean="0"/>
              <a:pPr/>
              <a:t>9</a:t>
            </a:fld>
            <a:endParaRPr lang="en-US" dirty="0"/>
          </a:p>
        </p:txBody>
      </p:sp>
    </p:spTree>
    <p:extLst>
      <p:ext uri="{BB962C8B-B14F-4D97-AF65-F5344CB8AC3E}">
        <p14:creationId xmlns:p14="http://schemas.microsoft.com/office/powerpoint/2010/main" val="2677017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96FB8D9-7B92-4923-A98E-6A5E58F19CB5}"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6FB8D9-7B92-4923-A98E-6A5E58F19CB5}"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6FB8D9-7B92-4923-A98E-6A5E58F19C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6FB8D9-7B92-4923-A98E-6A5E58F19CB5}"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6E14EFDC-DBBF-430D-B68F-44AC1CFA86AD}" type="datetimeFigureOut">
              <a:rPr lang="en-US" smtClean="0"/>
              <a:pPr/>
              <a:t>5/9/19</a:t>
            </a:fld>
            <a:endParaRPr lang="en-US" dirty="0"/>
          </a:p>
        </p:txBody>
      </p:sp>
      <p:sp>
        <p:nvSpPr>
          <p:cNvPr id="7" name="Slide Number Placeholder 6"/>
          <p:cNvSpPr>
            <a:spLocks noGrp="1"/>
          </p:cNvSpPr>
          <p:nvPr>
            <p:ph type="sldNum" sz="quarter" idx="12"/>
          </p:nvPr>
        </p:nvSpPr>
        <p:spPr/>
        <p:txBody>
          <a:bodyPr/>
          <a:lstStyle/>
          <a:p>
            <a:fld id="{696FB8D9-7B92-4923-A98E-6A5E58F19CB5}"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E14EFDC-DBBF-430D-B68F-44AC1CFA86AD}" type="datetimeFigureOut">
              <a:rPr lang="en-US" smtClean="0"/>
              <a:pPr/>
              <a:t>5/9/19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96FB8D9-7B92-4923-A98E-6A5E58F19CB5}"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arch.barnesandnoble.com/Revolution/George-Barna/e/9781414307589/?itm=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Steward by god’s design</a:t>
            </a:r>
          </a:p>
        </p:txBody>
      </p:sp>
      <p:sp>
        <p:nvSpPr>
          <p:cNvPr id="2" name="Title 1"/>
          <p:cNvSpPr>
            <a:spLocks noGrp="1"/>
          </p:cNvSpPr>
          <p:nvPr>
            <p:ph type="ctrTitle"/>
          </p:nvPr>
        </p:nvSpPr>
        <p:spPr/>
        <p:txBody>
          <a:bodyPr/>
          <a:lstStyle/>
          <a:p>
            <a:r>
              <a:rPr lang="en-US" sz="2800" dirty="0"/>
              <a:t>Stewardship Lessons Learned</a:t>
            </a:r>
          </a:p>
        </p:txBody>
      </p:sp>
      <p:sp>
        <p:nvSpPr>
          <p:cNvPr id="4" name="TextBox 3"/>
          <p:cNvSpPr txBox="1"/>
          <p:nvPr/>
        </p:nvSpPr>
        <p:spPr>
          <a:xfrm>
            <a:off x="5705152" y="5715000"/>
            <a:ext cx="3116559" cy="646331"/>
          </a:xfrm>
          <a:prstGeom prst="rect">
            <a:avLst/>
          </a:prstGeom>
          <a:noFill/>
        </p:spPr>
        <p:txBody>
          <a:bodyPr wrap="none" rtlCol="0">
            <a:spAutoFit/>
          </a:bodyPr>
          <a:lstStyle/>
          <a:p>
            <a:pPr algn="r"/>
            <a:r>
              <a:rPr lang="en-US" dirty="0"/>
              <a:t>Rev. Dr. Wayne J. Knolhoff</a:t>
            </a:r>
          </a:p>
          <a:p>
            <a:pPr algn="r"/>
            <a:r>
              <a:rPr lang="en-US" dirty="0"/>
              <a:t>God’s Steward</a:t>
            </a:r>
          </a:p>
        </p:txBody>
      </p:sp>
    </p:spTree>
    <p:extLst>
      <p:ext uri="{BB962C8B-B14F-4D97-AF65-F5344CB8AC3E}">
        <p14:creationId xmlns:p14="http://schemas.microsoft.com/office/powerpoint/2010/main" val="247540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r>
              <a:rPr lang="en-US" sz="3600" dirty="0"/>
              <a:t>“The history of the church’s handling of issues regarding stewardship is laden with false starts.”</a:t>
            </a:r>
          </a:p>
          <a:p>
            <a:pPr marL="114300" indent="0" algn="ctr">
              <a:buNone/>
            </a:pPr>
            <a:endParaRPr lang="en-US" sz="3600" dirty="0"/>
          </a:p>
          <a:p>
            <a:pPr marL="114300" indent="0" algn="ctr">
              <a:buNone/>
            </a:pPr>
            <a:r>
              <a:rPr lang="en-US" sz="3600" dirty="0"/>
              <a:t>Scott Rodin</a:t>
            </a:r>
          </a:p>
        </p:txBody>
      </p:sp>
    </p:spTree>
    <p:extLst>
      <p:ext uri="{BB962C8B-B14F-4D97-AF65-F5344CB8AC3E}">
        <p14:creationId xmlns:p14="http://schemas.microsoft.com/office/powerpoint/2010/main" val="1156581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DA278-002E-F44B-B605-36C67258EFC3}"/>
              </a:ext>
            </a:extLst>
          </p:cNvPr>
          <p:cNvSpPr>
            <a:spLocks noGrp="1"/>
          </p:cNvSpPr>
          <p:nvPr>
            <p:ph type="title"/>
          </p:nvPr>
        </p:nvSpPr>
        <p:spPr/>
        <p:txBody>
          <a:bodyPr/>
          <a:lstStyle/>
          <a:p>
            <a:r>
              <a:rPr lang="en-US" dirty="0"/>
              <a:t>Stewardship Culture</a:t>
            </a:r>
          </a:p>
        </p:txBody>
      </p:sp>
      <p:sp>
        <p:nvSpPr>
          <p:cNvPr id="3" name="Content Placeholder 2">
            <a:extLst>
              <a:ext uri="{FF2B5EF4-FFF2-40B4-BE49-F238E27FC236}">
                <a16:creationId xmlns:a16="http://schemas.microsoft.com/office/drawing/2014/main" id="{5ABBA633-7230-7A42-9425-A58F3FD44D4F}"/>
              </a:ext>
            </a:extLst>
          </p:cNvPr>
          <p:cNvSpPr>
            <a:spLocks noGrp="1"/>
          </p:cNvSpPr>
          <p:nvPr>
            <p:ph idx="1"/>
          </p:nvPr>
        </p:nvSpPr>
        <p:spPr>
          <a:xfrm>
            <a:off x="457200" y="1752600"/>
            <a:ext cx="8229600" cy="4953000"/>
          </a:xfrm>
        </p:spPr>
        <p:txBody>
          <a:bodyPr>
            <a:normAutofit fontScale="92500" lnSpcReduction="10000"/>
          </a:bodyPr>
          <a:lstStyle/>
          <a:p>
            <a:r>
              <a:rPr lang="en-US" sz="3200" dirty="0"/>
              <a:t>Stewardship equals money.</a:t>
            </a:r>
          </a:p>
          <a:p>
            <a:r>
              <a:rPr lang="en-US" sz="3200" dirty="0"/>
              <a:t>Stewardship is more institutional than it is spiritual.</a:t>
            </a:r>
          </a:p>
          <a:p>
            <a:r>
              <a:rPr lang="en-US" sz="3200" dirty="0"/>
              <a:t>Members are encouraged to give TO not FROM.</a:t>
            </a:r>
          </a:p>
          <a:p>
            <a:r>
              <a:rPr lang="en-US" sz="3200" dirty="0"/>
              <a:t>Members think and act like owners.</a:t>
            </a:r>
          </a:p>
          <a:p>
            <a:r>
              <a:rPr lang="en-US" sz="3200" dirty="0"/>
              <a:t>Members try to live in two worlds.</a:t>
            </a:r>
          </a:p>
          <a:p>
            <a:r>
              <a:rPr lang="en-US" sz="3200" dirty="0"/>
              <a:t>Stewardship is a “touchy” issue.</a:t>
            </a:r>
          </a:p>
          <a:p>
            <a:r>
              <a:rPr lang="en-US" sz="3200" dirty="0"/>
              <a:t>Members don’t know what the Bible says about stewardship (especially money).</a:t>
            </a:r>
          </a:p>
          <a:p>
            <a:endParaRPr lang="en-US" sz="3200" dirty="0"/>
          </a:p>
        </p:txBody>
      </p:sp>
    </p:spTree>
    <p:extLst>
      <p:ext uri="{BB962C8B-B14F-4D97-AF65-F5344CB8AC3E}">
        <p14:creationId xmlns:p14="http://schemas.microsoft.com/office/powerpoint/2010/main" val="199529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5237-41F5-224E-BF72-C607CD747E39}"/>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F6CA0788-29F1-234C-A94C-7C70B14D11A7}"/>
              </a:ext>
            </a:extLst>
          </p:cNvPr>
          <p:cNvSpPr>
            <a:spLocks noGrp="1"/>
          </p:cNvSpPr>
          <p:nvPr>
            <p:ph idx="1"/>
          </p:nvPr>
        </p:nvSpPr>
        <p:spPr>
          <a:xfrm>
            <a:off x="457200" y="2895600"/>
            <a:ext cx="8229600" cy="3230563"/>
          </a:xfrm>
        </p:spPr>
        <p:txBody>
          <a:bodyPr>
            <a:normAutofit/>
          </a:bodyPr>
          <a:lstStyle/>
          <a:p>
            <a:pPr marL="114300" indent="0" algn="ctr">
              <a:buNone/>
            </a:pPr>
            <a:r>
              <a:rPr lang="en-US" sz="3200" dirty="0"/>
              <a:t>Most people, including Christians, do not know what it means to be a steward.</a:t>
            </a:r>
          </a:p>
          <a:p>
            <a:pPr marL="114300" indent="0" algn="ctr">
              <a:buNone/>
            </a:pPr>
            <a:endParaRPr lang="en-US" sz="3200" dirty="0"/>
          </a:p>
        </p:txBody>
      </p:sp>
    </p:spTree>
    <p:extLst>
      <p:ext uri="{BB962C8B-B14F-4D97-AF65-F5344CB8AC3E}">
        <p14:creationId xmlns:p14="http://schemas.microsoft.com/office/powerpoint/2010/main" val="11277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a:xfrm>
            <a:off x="457200" y="1752600"/>
            <a:ext cx="8229600" cy="4373563"/>
          </a:xfrm>
        </p:spPr>
        <p:txBody>
          <a:bodyPr>
            <a:normAutofit/>
          </a:bodyPr>
          <a:lstStyle/>
          <a:p>
            <a:pPr marL="114300" indent="0" algn="ctr">
              <a:buNone/>
            </a:pPr>
            <a:endParaRPr lang="en-US" sz="3600" dirty="0"/>
          </a:p>
          <a:p>
            <a:pPr marL="114300" indent="0" algn="ctr">
              <a:buNone/>
            </a:pPr>
            <a:r>
              <a:rPr lang="en-US" sz="3600" dirty="0"/>
              <a:t>Understanding my identity as a steward is vital to living a life of stewardship.</a:t>
            </a:r>
          </a:p>
          <a:p>
            <a:pPr marL="114300" indent="0" algn="ctr">
              <a:buNone/>
            </a:pPr>
            <a:endParaRPr lang="en-US" sz="3600" dirty="0"/>
          </a:p>
          <a:p>
            <a:pPr marL="114300" indent="0" algn="ctr">
              <a:buNone/>
            </a:pPr>
            <a:r>
              <a:rPr lang="en-US" sz="3600" dirty="0"/>
              <a:t>I am a steward NOT an owner!</a:t>
            </a:r>
          </a:p>
          <a:p>
            <a:pPr marL="114300" indent="0" algn="ctr">
              <a:buNone/>
            </a:pPr>
            <a:endParaRPr lang="en-US" sz="3600" dirty="0"/>
          </a:p>
        </p:txBody>
      </p:sp>
    </p:spTree>
    <p:extLst>
      <p:ext uri="{BB962C8B-B14F-4D97-AF65-F5344CB8AC3E}">
        <p14:creationId xmlns:p14="http://schemas.microsoft.com/office/powerpoint/2010/main" val="10230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C408F-94A9-AD42-B047-AAFC9BC032B3}"/>
              </a:ext>
            </a:extLst>
          </p:cNvPr>
          <p:cNvSpPr>
            <a:spLocks noGrp="1"/>
          </p:cNvSpPr>
          <p:nvPr>
            <p:ph type="title"/>
          </p:nvPr>
        </p:nvSpPr>
        <p:spPr/>
        <p:txBody>
          <a:bodyPr/>
          <a:lstStyle/>
          <a:p>
            <a:r>
              <a:rPr lang="en-US" dirty="0"/>
              <a:t>Troubling Research</a:t>
            </a:r>
          </a:p>
        </p:txBody>
      </p:sp>
      <p:pic>
        <p:nvPicPr>
          <p:cNvPr id="4" name="Picture 4" descr="Cover Image">
            <a:hlinkClick r:id="rId3"/>
            <a:extLst>
              <a:ext uri="{FF2B5EF4-FFF2-40B4-BE49-F238E27FC236}">
                <a16:creationId xmlns:a16="http://schemas.microsoft.com/office/drawing/2014/main" id="{9C74D28C-F043-1945-BAE6-F3B8F7CF82F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20377" y="1752600"/>
            <a:ext cx="16256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7423870-A132-C349-9347-EC66EB0D2AAF}"/>
              </a:ext>
            </a:extLst>
          </p:cNvPr>
          <p:cNvSpPr/>
          <p:nvPr/>
        </p:nvSpPr>
        <p:spPr>
          <a:xfrm>
            <a:off x="2209800" y="1752600"/>
            <a:ext cx="6477000" cy="5016758"/>
          </a:xfrm>
          <a:prstGeom prst="rect">
            <a:avLst/>
          </a:prstGeom>
        </p:spPr>
        <p:txBody>
          <a:bodyPr wrap="square">
            <a:spAutoFit/>
          </a:bodyPr>
          <a:lstStyle/>
          <a:p>
            <a:r>
              <a:rPr lang="en-US" altLang="en-US" sz="3200" dirty="0"/>
              <a:t> “Our research indicates that churchgoers are more likely to see themselves as Americans, consumers, professionals, parents, and unique individuals than zealous disciples of Jesus Christ. Until that self-image is reoriented, churches will not have the capacity to change their world.”  -George </a:t>
            </a:r>
            <a:r>
              <a:rPr lang="en-US" altLang="en-US" sz="3200" dirty="0" err="1"/>
              <a:t>Barna</a:t>
            </a:r>
            <a:endParaRPr lang="en-US" sz="3200" dirty="0"/>
          </a:p>
        </p:txBody>
      </p:sp>
    </p:spTree>
    <p:extLst>
      <p:ext uri="{BB962C8B-B14F-4D97-AF65-F5344CB8AC3E}">
        <p14:creationId xmlns:p14="http://schemas.microsoft.com/office/powerpoint/2010/main" val="29804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endParaRPr lang="en-US" sz="3600" dirty="0"/>
          </a:p>
          <a:p>
            <a:pPr marL="114300" indent="0" algn="ctr">
              <a:buNone/>
            </a:pPr>
            <a:endParaRPr lang="en-US" sz="3600" dirty="0"/>
          </a:p>
          <a:p>
            <a:pPr marL="114300" indent="0" algn="ctr">
              <a:buNone/>
            </a:pPr>
            <a:r>
              <a:rPr lang="en-US" sz="3600" dirty="0"/>
              <a:t>Stewardship is a spiritual issue!</a:t>
            </a:r>
          </a:p>
          <a:p>
            <a:pPr marL="114300" indent="0" algn="ctr">
              <a:buNone/>
            </a:pPr>
            <a:endParaRPr lang="en-US" sz="3600" dirty="0"/>
          </a:p>
        </p:txBody>
      </p:sp>
    </p:spTree>
    <p:extLst>
      <p:ext uri="{BB962C8B-B14F-4D97-AF65-F5344CB8AC3E}">
        <p14:creationId xmlns:p14="http://schemas.microsoft.com/office/powerpoint/2010/main" val="148022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AB20-80B1-584D-8FFD-3BB5856EF942}"/>
              </a:ext>
            </a:extLst>
          </p:cNvPr>
          <p:cNvSpPr>
            <a:spLocks noGrp="1"/>
          </p:cNvSpPr>
          <p:nvPr>
            <p:ph type="title"/>
          </p:nvPr>
        </p:nvSpPr>
        <p:spPr/>
        <p:txBody>
          <a:bodyPr/>
          <a:lstStyle/>
          <a:p>
            <a:r>
              <a:rPr lang="en-US" dirty="0"/>
              <a:t>An institutional issue?</a:t>
            </a:r>
          </a:p>
        </p:txBody>
      </p:sp>
      <p:sp>
        <p:nvSpPr>
          <p:cNvPr id="3" name="Content Placeholder 2">
            <a:extLst>
              <a:ext uri="{FF2B5EF4-FFF2-40B4-BE49-F238E27FC236}">
                <a16:creationId xmlns:a16="http://schemas.microsoft.com/office/drawing/2014/main" id="{D2AEDA92-B83D-364C-88B5-E07524DEBB01}"/>
              </a:ext>
            </a:extLst>
          </p:cNvPr>
          <p:cNvSpPr>
            <a:spLocks noGrp="1"/>
          </p:cNvSpPr>
          <p:nvPr>
            <p:ph idx="1"/>
          </p:nvPr>
        </p:nvSpPr>
        <p:spPr>
          <a:xfrm>
            <a:off x="228600" y="1752600"/>
            <a:ext cx="8610600" cy="5105400"/>
          </a:xfrm>
        </p:spPr>
        <p:txBody>
          <a:bodyPr>
            <a:normAutofit fontScale="92500" lnSpcReduction="20000"/>
          </a:bodyPr>
          <a:lstStyle/>
          <a:p>
            <a:pPr marL="114300" indent="0">
              <a:buNone/>
            </a:pPr>
            <a:r>
              <a:rPr lang="en-US" sz="2600" dirty="0">
                <a:solidFill>
                  <a:schemeClr val="tx1"/>
                </a:solidFill>
              </a:rPr>
              <a:t>1. If stewardship means only money or budget issues to members it has become an institutional issue.</a:t>
            </a:r>
          </a:p>
          <a:p>
            <a:pPr marL="114300" indent="0">
              <a:buNone/>
            </a:pPr>
            <a:r>
              <a:rPr lang="en-US" sz="2600" dirty="0">
                <a:solidFill>
                  <a:schemeClr val="tx1"/>
                </a:solidFill>
              </a:rPr>
              <a:t> </a:t>
            </a:r>
          </a:p>
          <a:p>
            <a:pPr marL="114300" indent="0">
              <a:buNone/>
            </a:pPr>
            <a:r>
              <a:rPr lang="en-US" sz="2600" dirty="0">
                <a:solidFill>
                  <a:schemeClr val="tx1"/>
                </a:solidFill>
              </a:rPr>
              <a:t>2. If stewardship is never mentioned or only mentioned once a year during the annual funding appeal it has become an institutional issue.</a:t>
            </a:r>
          </a:p>
          <a:p>
            <a:pPr marL="114300" indent="0">
              <a:buNone/>
            </a:pPr>
            <a:r>
              <a:rPr lang="en-US" sz="2600" dirty="0">
                <a:solidFill>
                  <a:schemeClr val="tx1"/>
                </a:solidFill>
              </a:rPr>
              <a:t> </a:t>
            </a:r>
          </a:p>
          <a:p>
            <a:pPr marL="114300" indent="0">
              <a:buNone/>
            </a:pPr>
            <a:r>
              <a:rPr lang="en-US" sz="2600" dirty="0">
                <a:solidFill>
                  <a:schemeClr val="tx1"/>
                </a:solidFill>
              </a:rPr>
              <a:t>3. If what the steward does is focused on more than who the steward is, stewardship has become an institutional issue.</a:t>
            </a:r>
          </a:p>
          <a:p>
            <a:pPr marL="114300" indent="0">
              <a:buNone/>
            </a:pPr>
            <a:r>
              <a:rPr lang="en-US" sz="2600" dirty="0">
                <a:solidFill>
                  <a:schemeClr val="tx1"/>
                </a:solidFill>
              </a:rPr>
              <a:t> </a:t>
            </a:r>
          </a:p>
          <a:p>
            <a:pPr marL="114300" indent="0">
              <a:buNone/>
            </a:pPr>
            <a:r>
              <a:rPr lang="en-US" sz="2600" dirty="0">
                <a:solidFill>
                  <a:schemeClr val="tx1"/>
                </a:solidFill>
              </a:rPr>
              <a:t>4. If the stewardship committee/board/task force concerns itself only with financial issues it has become an institutional issue.</a:t>
            </a:r>
          </a:p>
          <a:p>
            <a:pPr marL="114300" indent="0">
              <a:buNone/>
            </a:pPr>
            <a:r>
              <a:rPr lang="en-US" sz="2600" dirty="0">
                <a:solidFill>
                  <a:schemeClr val="tx1"/>
                </a:solidFill>
              </a:rPr>
              <a:t> </a:t>
            </a:r>
          </a:p>
          <a:p>
            <a:endParaRPr lang="en-US" dirty="0"/>
          </a:p>
        </p:txBody>
      </p:sp>
    </p:spTree>
    <p:extLst>
      <p:ext uri="{BB962C8B-B14F-4D97-AF65-F5344CB8AC3E}">
        <p14:creationId xmlns:p14="http://schemas.microsoft.com/office/powerpoint/2010/main" val="46462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2731-0C02-6749-A6BF-944862A30794}"/>
              </a:ext>
            </a:extLst>
          </p:cNvPr>
          <p:cNvSpPr>
            <a:spLocks noGrp="1"/>
          </p:cNvSpPr>
          <p:nvPr>
            <p:ph type="title"/>
          </p:nvPr>
        </p:nvSpPr>
        <p:spPr/>
        <p:txBody>
          <a:bodyPr/>
          <a:lstStyle/>
          <a:p>
            <a:r>
              <a:rPr lang="en-US" dirty="0"/>
              <a:t>Helge </a:t>
            </a:r>
            <a:r>
              <a:rPr lang="en-US" dirty="0" err="1"/>
              <a:t>Bratgard</a:t>
            </a:r>
            <a:endParaRPr lang="en-US" dirty="0"/>
          </a:p>
        </p:txBody>
      </p:sp>
      <p:sp>
        <p:nvSpPr>
          <p:cNvPr id="3" name="Content Placeholder 2">
            <a:extLst>
              <a:ext uri="{FF2B5EF4-FFF2-40B4-BE49-F238E27FC236}">
                <a16:creationId xmlns:a16="http://schemas.microsoft.com/office/drawing/2014/main" id="{06697228-3DD1-5E44-8D36-592521AE1794}"/>
              </a:ext>
            </a:extLst>
          </p:cNvPr>
          <p:cNvSpPr>
            <a:spLocks noGrp="1"/>
          </p:cNvSpPr>
          <p:nvPr>
            <p:ph idx="1"/>
          </p:nvPr>
        </p:nvSpPr>
        <p:spPr>
          <a:xfrm>
            <a:off x="457200" y="2362200"/>
            <a:ext cx="8229600" cy="3763963"/>
          </a:xfrm>
        </p:spPr>
        <p:txBody>
          <a:bodyPr>
            <a:normAutofit/>
          </a:bodyPr>
          <a:lstStyle/>
          <a:p>
            <a:pPr marL="0" indent="0" algn="ctr">
              <a:buNone/>
            </a:pPr>
            <a:endParaRPr lang="en-US" dirty="0"/>
          </a:p>
          <a:p>
            <a:pPr marL="0" indent="0" algn="ctr">
              <a:buNone/>
            </a:pPr>
            <a:r>
              <a:rPr lang="en-US" sz="3200" dirty="0"/>
              <a:t>“The content of the biblical idea of stewardship can be traced throughout the entire Bible.”</a:t>
            </a:r>
          </a:p>
        </p:txBody>
      </p:sp>
    </p:spTree>
    <p:extLst>
      <p:ext uri="{BB962C8B-B14F-4D97-AF65-F5344CB8AC3E}">
        <p14:creationId xmlns:p14="http://schemas.microsoft.com/office/powerpoint/2010/main" val="172636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B2F2-5A89-0643-8458-67EAA0C2D137}"/>
              </a:ext>
            </a:extLst>
          </p:cNvPr>
          <p:cNvSpPr>
            <a:spLocks noGrp="1"/>
          </p:cNvSpPr>
          <p:nvPr>
            <p:ph type="title"/>
          </p:nvPr>
        </p:nvSpPr>
        <p:spPr>
          <a:xfrm>
            <a:off x="304800" y="448733"/>
            <a:ext cx="8534399" cy="1303867"/>
          </a:xfrm>
        </p:spPr>
        <p:txBody>
          <a:bodyPr>
            <a:normAutofit fontScale="90000"/>
          </a:bodyPr>
          <a:lstStyle/>
          <a:p>
            <a:r>
              <a:rPr lang="en-US" dirty="0"/>
              <a:t>The Stewardship Thread</a:t>
            </a:r>
            <a:br>
              <a:rPr lang="en-US" dirty="0"/>
            </a:br>
            <a:r>
              <a:rPr lang="en-US" dirty="0"/>
              <a:t>(A Beginning – there is much more)</a:t>
            </a:r>
          </a:p>
        </p:txBody>
      </p:sp>
      <p:graphicFrame>
        <p:nvGraphicFramePr>
          <p:cNvPr id="5" name="Diagram 4">
            <a:extLst>
              <a:ext uri="{FF2B5EF4-FFF2-40B4-BE49-F238E27FC236}">
                <a16:creationId xmlns:a16="http://schemas.microsoft.com/office/drawing/2014/main" id="{42149201-272C-594E-87C3-A9769627C639}"/>
              </a:ext>
            </a:extLst>
          </p:cNvPr>
          <p:cNvGraphicFramePr/>
          <p:nvPr>
            <p:extLst>
              <p:ext uri="{D42A27DB-BD31-4B8C-83A1-F6EECF244321}">
                <p14:modId xmlns:p14="http://schemas.microsoft.com/office/powerpoint/2010/main" val="3537696983"/>
              </p:ext>
            </p:extLst>
          </p:nvPr>
        </p:nvGraphicFramePr>
        <p:xfrm>
          <a:off x="1524000" y="2133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932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endParaRPr lang="en-US" sz="3600" dirty="0"/>
          </a:p>
          <a:p>
            <a:pPr marL="114300" indent="0" algn="ctr">
              <a:buNone/>
            </a:pPr>
            <a:r>
              <a:rPr lang="en-US" sz="3600" dirty="0"/>
              <a:t>“Stewardship, when it is understood properly, is </a:t>
            </a:r>
            <a:r>
              <a:rPr lang="en-US" sz="3600" i="1" dirty="0"/>
              <a:t>the</a:t>
            </a:r>
            <a:r>
              <a:rPr lang="en-US" sz="3600" dirty="0"/>
              <a:t> question!”</a:t>
            </a:r>
          </a:p>
          <a:p>
            <a:pPr marL="114300" indent="0" algn="ctr">
              <a:buNone/>
            </a:pPr>
            <a:endParaRPr lang="en-US" sz="3600" dirty="0"/>
          </a:p>
          <a:p>
            <a:pPr marL="114300" indent="0" algn="ctr">
              <a:buNone/>
            </a:pPr>
            <a:r>
              <a:rPr lang="en-US" sz="3600" dirty="0"/>
              <a:t>Ronald </a:t>
            </a:r>
            <a:r>
              <a:rPr lang="en-US" sz="3600" dirty="0" err="1"/>
              <a:t>Vallet</a:t>
            </a:r>
            <a:endParaRPr lang="en-US" sz="3600" dirty="0"/>
          </a:p>
        </p:txBody>
      </p:sp>
    </p:spTree>
    <p:extLst>
      <p:ext uri="{BB962C8B-B14F-4D97-AF65-F5344CB8AC3E}">
        <p14:creationId xmlns:p14="http://schemas.microsoft.com/office/powerpoint/2010/main" val="55743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my introduction to Stewardship</a:t>
            </a:r>
            <a:br>
              <a:rPr lang="en-US" dirty="0"/>
            </a:br>
            <a:r>
              <a:rPr lang="en-US" dirty="0"/>
              <a:t>as a pastor</a:t>
            </a:r>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457200" y="2723663"/>
            <a:ext cx="8229600" cy="1815882"/>
          </a:xfrm>
          <a:prstGeom prst="rect">
            <a:avLst/>
          </a:prstGeom>
          <a:noFill/>
        </p:spPr>
        <p:txBody>
          <a:bodyPr wrap="square" rtlCol="0">
            <a:spAutoFit/>
          </a:bodyPr>
          <a:lstStyle/>
          <a:p>
            <a:pPr algn="ctr"/>
            <a:r>
              <a:rPr lang="en-US" sz="4000" dirty="0">
                <a:ea typeface="Engravers MT" charset="0"/>
                <a:cs typeface="Engravers MT" charset="0"/>
              </a:rPr>
              <a:t>“Pastor, what are we going to do for stewardship this year?”</a:t>
            </a:r>
            <a:endParaRPr lang="en-US" sz="3200" dirty="0">
              <a:ea typeface="Engravers MT" charset="0"/>
              <a:cs typeface="Engravers MT" charset="0"/>
            </a:endParaRPr>
          </a:p>
          <a:p>
            <a:pPr marL="571500" indent="-571500">
              <a:buFont typeface="Arial" charset="0"/>
              <a:buChar char="•"/>
            </a:pPr>
            <a:endParaRPr lang="en-US" sz="3200" dirty="0">
              <a:ea typeface="Engravers MT" charset="0"/>
              <a:cs typeface="Engravers MT" charset="0"/>
            </a:endParaRPr>
          </a:p>
        </p:txBody>
      </p:sp>
    </p:spTree>
    <p:extLst>
      <p:ext uri="{BB962C8B-B14F-4D97-AF65-F5344CB8AC3E}">
        <p14:creationId xmlns:p14="http://schemas.microsoft.com/office/powerpoint/2010/main" val="194182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A597-87E1-7F4D-BB2D-997A425AD351}"/>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F5BD27AD-E837-E040-B906-C8791CEFA611}"/>
              </a:ext>
            </a:extLst>
          </p:cNvPr>
          <p:cNvSpPr>
            <a:spLocks noGrp="1"/>
          </p:cNvSpPr>
          <p:nvPr>
            <p:ph idx="1"/>
          </p:nvPr>
        </p:nvSpPr>
        <p:spPr/>
        <p:txBody>
          <a:bodyPr>
            <a:normAutofit/>
          </a:bodyPr>
          <a:lstStyle/>
          <a:p>
            <a:pPr marL="114300" indent="0">
              <a:buNone/>
            </a:pPr>
            <a:endParaRPr lang="en-US" sz="3200" dirty="0"/>
          </a:p>
          <a:p>
            <a:pPr marL="114300" indent="0">
              <a:buNone/>
            </a:pPr>
            <a:endParaRPr lang="en-US" sz="3200" dirty="0"/>
          </a:p>
          <a:p>
            <a:pPr marL="114300" indent="0">
              <a:buNone/>
            </a:pPr>
            <a:r>
              <a:rPr lang="en-US" sz="3200" dirty="0"/>
              <a:t>“Stewardship is every congregation’s primary responsibility.”</a:t>
            </a:r>
          </a:p>
          <a:p>
            <a:pPr marL="114300" indent="0">
              <a:buNone/>
            </a:pPr>
            <a:endParaRPr lang="en-US" sz="3200" dirty="0"/>
          </a:p>
          <a:p>
            <a:pPr marL="114300" indent="0" algn="ctr">
              <a:buNone/>
            </a:pPr>
            <a:r>
              <a:rPr lang="en-US" sz="3200" dirty="0"/>
              <a:t>Wallace Fisher</a:t>
            </a:r>
          </a:p>
        </p:txBody>
      </p:sp>
    </p:spTree>
    <p:extLst>
      <p:ext uri="{BB962C8B-B14F-4D97-AF65-F5344CB8AC3E}">
        <p14:creationId xmlns:p14="http://schemas.microsoft.com/office/powerpoint/2010/main" val="1511223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r>
              <a:rPr lang="en-US" sz="3600" dirty="0"/>
              <a:t>“The biblical truth—that it all belongs to God—is the cornerstone of everything we have to say about stewardship.”</a:t>
            </a:r>
          </a:p>
          <a:p>
            <a:pPr marL="114300" indent="0" algn="ctr">
              <a:buNone/>
            </a:pPr>
            <a:endParaRPr lang="en-US" sz="3600" dirty="0"/>
          </a:p>
          <a:p>
            <a:pPr marL="114300" indent="0" algn="ctr">
              <a:buNone/>
            </a:pPr>
            <a:r>
              <a:rPr lang="en-US" sz="3600" dirty="0"/>
              <a:t>Charles Lane</a:t>
            </a:r>
          </a:p>
        </p:txBody>
      </p:sp>
    </p:spTree>
    <p:extLst>
      <p:ext uri="{BB962C8B-B14F-4D97-AF65-F5344CB8AC3E}">
        <p14:creationId xmlns:p14="http://schemas.microsoft.com/office/powerpoint/2010/main" val="140264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r>
              <a:rPr lang="en-US" sz="3600" dirty="0"/>
              <a:t>“Stewardship is the Christian life and the Christian life is stewardship.”</a:t>
            </a:r>
          </a:p>
          <a:p>
            <a:pPr marL="114300" indent="0" algn="ctr">
              <a:buNone/>
            </a:pPr>
            <a:endParaRPr lang="en-US" sz="3600" dirty="0"/>
          </a:p>
          <a:p>
            <a:pPr marL="114300" indent="0" algn="ctr">
              <a:buNone/>
            </a:pPr>
            <a:r>
              <a:rPr lang="en-US" sz="3600" dirty="0"/>
              <a:t>Joel Biermann</a:t>
            </a:r>
          </a:p>
        </p:txBody>
      </p:sp>
    </p:spTree>
    <p:extLst>
      <p:ext uri="{BB962C8B-B14F-4D97-AF65-F5344CB8AC3E}">
        <p14:creationId xmlns:p14="http://schemas.microsoft.com/office/powerpoint/2010/main" val="175774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AA670-1B7A-3244-99C2-D151C77FEF3D}"/>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0149CEA0-9D19-E146-86C5-93DA204E7502}"/>
              </a:ext>
            </a:extLst>
          </p:cNvPr>
          <p:cNvSpPr>
            <a:spLocks noGrp="1"/>
          </p:cNvSpPr>
          <p:nvPr>
            <p:ph idx="1"/>
          </p:nvPr>
        </p:nvSpPr>
        <p:spPr>
          <a:xfrm>
            <a:off x="457200" y="3276600"/>
            <a:ext cx="8229600" cy="2925763"/>
          </a:xfrm>
        </p:spPr>
        <p:txBody>
          <a:bodyPr>
            <a:normAutofit/>
          </a:bodyPr>
          <a:lstStyle/>
          <a:p>
            <a:pPr marL="114300" indent="0" algn="ctr">
              <a:buNone/>
            </a:pPr>
            <a:r>
              <a:rPr lang="en-US" sz="3200" dirty="0"/>
              <a:t>Stewardship is more than time, talent, and treasure.</a:t>
            </a:r>
          </a:p>
        </p:txBody>
      </p:sp>
    </p:spTree>
    <p:extLst>
      <p:ext uri="{BB962C8B-B14F-4D97-AF65-F5344CB8AC3E}">
        <p14:creationId xmlns:p14="http://schemas.microsoft.com/office/powerpoint/2010/main" val="1704566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r>
              <a:rPr lang="en-US" sz="3600" dirty="0"/>
              <a:t>“The church needs to talk more about money and less about giving.”</a:t>
            </a:r>
          </a:p>
          <a:p>
            <a:pPr marL="114300" indent="0" algn="ctr">
              <a:buNone/>
            </a:pPr>
            <a:endParaRPr lang="en-US" sz="3600" dirty="0"/>
          </a:p>
          <a:p>
            <a:pPr marL="114300" indent="0" algn="ctr">
              <a:buNone/>
            </a:pPr>
            <a:r>
              <a:rPr lang="en-US" sz="3600" dirty="0"/>
              <a:t>Minneapolis Pastor</a:t>
            </a:r>
          </a:p>
        </p:txBody>
      </p:sp>
    </p:spTree>
    <p:extLst>
      <p:ext uri="{BB962C8B-B14F-4D97-AF65-F5344CB8AC3E}">
        <p14:creationId xmlns:p14="http://schemas.microsoft.com/office/powerpoint/2010/main" val="890555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a:xfrm>
            <a:off x="457200" y="1752600"/>
            <a:ext cx="8229600" cy="4876800"/>
          </a:xfrm>
        </p:spPr>
        <p:txBody>
          <a:bodyPr>
            <a:normAutofit lnSpcReduction="10000"/>
          </a:bodyPr>
          <a:lstStyle/>
          <a:p>
            <a:pPr marL="114300" indent="0" algn="ctr">
              <a:buNone/>
            </a:pPr>
            <a:endParaRPr lang="en-US" sz="3600" dirty="0"/>
          </a:p>
          <a:p>
            <a:pPr marL="114300" indent="0" algn="ctr">
              <a:buNone/>
            </a:pPr>
            <a:endParaRPr lang="en-US" sz="3600" dirty="0"/>
          </a:p>
          <a:p>
            <a:pPr marL="114300" indent="0" algn="ctr">
              <a:buNone/>
            </a:pPr>
            <a:r>
              <a:rPr lang="en-US" sz="3600" dirty="0"/>
              <a:t>To be fully human as God created us to be human means that we know three things: identity, meaning, and security.</a:t>
            </a:r>
          </a:p>
          <a:p>
            <a:pPr marL="114300" indent="0" algn="ctr">
              <a:buNone/>
            </a:pPr>
            <a:endParaRPr lang="en-US" sz="3600" dirty="0"/>
          </a:p>
          <a:p>
            <a:pPr marL="114300" indent="0" algn="ctr">
              <a:buNone/>
            </a:pPr>
            <a:r>
              <a:rPr lang="en-US" sz="3600" dirty="0"/>
              <a:t>Robert Kolb</a:t>
            </a:r>
          </a:p>
          <a:p>
            <a:pPr marL="114300" indent="0" algn="ctr">
              <a:buNone/>
            </a:pPr>
            <a:endParaRPr lang="en-US" sz="3600" dirty="0"/>
          </a:p>
        </p:txBody>
      </p:sp>
    </p:spTree>
    <p:extLst>
      <p:ext uri="{BB962C8B-B14F-4D97-AF65-F5344CB8AC3E}">
        <p14:creationId xmlns:p14="http://schemas.microsoft.com/office/powerpoint/2010/main" val="1005567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endParaRPr lang="en-US" sz="3600" dirty="0"/>
          </a:p>
          <a:p>
            <a:pPr marL="114300" indent="0" algn="ctr">
              <a:buNone/>
            </a:pPr>
            <a:r>
              <a:rPr lang="en-US" sz="3600" dirty="0"/>
              <a:t>“Human life is lived in two kinds of relationships: vertical and horizontal.”</a:t>
            </a:r>
          </a:p>
          <a:p>
            <a:pPr marL="114300" indent="0" algn="ctr">
              <a:buNone/>
            </a:pPr>
            <a:endParaRPr lang="en-US" sz="3600" dirty="0"/>
          </a:p>
          <a:p>
            <a:pPr marL="114300" indent="0" algn="ctr">
              <a:buNone/>
            </a:pPr>
            <a:r>
              <a:rPr lang="en-US" sz="3600" dirty="0"/>
              <a:t>Robert Kolb</a:t>
            </a:r>
          </a:p>
          <a:p>
            <a:pPr marL="114300" indent="0" algn="ctr">
              <a:buNone/>
            </a:pPr>
            <a:endParaRPr lang="en-US" sz="3600" dirty="0"/>
          </a:p>
        </p:txBody>
      </p:sp>
    </p:spTree>
    <p:extLst>
      <p:ext uri="{BB962C8B-B14F-4D97-AF65-F5344CB8AC3E}">
        <p14:creationId xmlns:p14="http://schemas.microsoft.com/office/powerpoint/2010/main" val="93145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F1E9-00F7-4A40-9D41-BE49A8588660}"/>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90B93C77-F2AB-4D4D-A913-7280700E2B4C}"/>
              </a:ext>
            </a:extLst>
          </p:cNvPr>
          <p:cNvSpPr>
            <a:spLocks noGrp="1"/>
          </p:cNvSpPr>
          <p:nvPr>
            <p:ph idx="1"/>
          </p:nvPr>
        </p:nvSpPr>
        <p:spPr>
          <a:xfrm>
            <a:off x="3124200" y="1752600"/>
            <a:ext cx="5562600" cy="4373563"/>
          </a:xfrm>
        </p:spPr>
        <p:txBody>
          <a:bodyPr/>
          <a:lstStyle/>
          <a:p>
            <a:pPr marL="114300" indent="0">
              <a:buNone/>
            </a:pPr>
            <a:endParaRPr lang="en-US" dirty="0"/>
          </a:p>
          <a:p>
            <a:pPr marL="114300" indent="0">
              <a:buNone/>
            </a:pPr>
            <a:r>
              <a:rPr lang="en-US" dirty="0"/>
              <a:t>Martin Luther: </a:t>
            </a:r>
            <a:r>
              <a:rPr lang="en-US" i="1" dirty="0"/>
              <a:t>The Freedom of a Christian</a:t>
            </a:r>
          </a:p>
          <a:p>
            <a:pPr marL="114300" indent="0">
              <a:buNone/>
            </a:pPr>
            <a:endParaRPr lang="en-US" dirty="0"/>
          </a:p>
          <a:p>
            <a:pPr marL="114300" indent="0">
              <a:buNone/>
            </a:pPr>
            <a:r>
              <a:rPr lang="en-US" dirty="0"/>
              <a:t>A Christian is the perfectly free lord of all, subject to none.</a:t>
            </a:r>
          </a:p>
          <a:p>
            <a:pPr marL="114300" indent="0">
              <a:buNone/>
            </a:pPr>
            <a:endParaRPr lang="en-US" dirty="0"/>
          </a:p>
          <a:p>
            <a:pPr marL="114300" indent="0">
              <a:buNone/>
            </a:pPr>
            <a:r>
              <a:rPr lang="en-US" dirty="0"/>
              <a:t>A Christian is a perfectly dutiful servant of all, subject to all.</a:t>
            </a:r>
          </a:p>
        </p:txBody>
      </p:sp>
      <p:pic>
        <p:nvPicPr>
          <p:cNvPr id="4" name="Picture 3">
            <a:extLst>
              <a:ext uri="{FF2B5EF4-FFF2-40B4-BE49-F238E27FC236}">
                <a16:creationId xmlns:a16="http://schemas.microsoft.com/office/drawing/2014/main" id="{3BDC20A1-05E0-E143-913C-3C5FB5183237}"/>
              </a:ext>
            </a:extLst>
          </p:cNvPr>
          <p:cNvPicPr>
            <a:picLocks noChangeAspect="1"/>
          </p:cNvPicPr>
          <p:nvPr/>
        </p:nvPicPr>
        <p:blipFill>
          <a:blip r:embed="rId3"/>
          <a:stretch>
            <a:fillRect/>
          </a:stretch>
        </p:blipFill>
        <p:spPr>
          <a:xfrm>
            <a:off x="304800" y="1905000"/>
            <a:ext cx="2434082" cy="3759200"/>
          </a:xfrm>
          <a:prstGeom prst="rect">
            <a:avLst/>
          </a:prstGeom>
        </p:spPr>
      </p:pic>
    </p:spTree>
    <p:extLst>
      <p:ext uri="{BB962C8B-B14F-4D97-AF65-F5344CB8AC3E}">
        <p14:creationId xmlns:p14="http://schemas.microsoft.com/office/powerpoint/2010/main" val="571175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endParaRPr lang="en-US" sz="3600" dirty="0"/>
          </a:p>
          <a:p>
            <a:pPr marL="114300" indent="0" algn="ctr">
              <a:buNone/>
            </a:pPr>
            <a:r>
              <a:rPr lang="en-US" sz="3600" dirty="0"/>
              <a:t>“Culture trumps vision and eats strategy for lunch. It is crucial to understand the stewardship culture of a congregation.”</a:t>
            </a:r>
          </a:p>
          <a:p>
            <a:pPr marL="114300" indent="0" algn="ctr">
              <a:buNone/>
            </a:pPr>
            <a:endParaRPr lang="en-US" sz="3600" dirty="0"/>
          </a:p>
          <a:p>
            <a:pPr marL="114300" indent="0" algn="ctr">
              <a:buNone/>
            </a:pPr>
            <a:endParaRPr lang="en-US" sz="3600" dirty="0"/>
          </a:p>
        </p:txBody>
      </p:sp>
    </p:spTree>
    <p:extLst>
      <p:ext uri="{BB962C8B-B14F-4D97-AF65-F5344CB8AC3E}">
        <p14:creationId xmlns:p14="http://schemas.microsoft.com/office/powerpoint/2010/main" val="815504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a:xfrm>
            <a:off x="457200" y="1752600"/>
            <a:ext cx="8229600" cy="4876800"/>
          </a:xfrm>
        </p:spPr>
        <p:txBody>
          <a:bodyPr>
            <a:normAutofit/>
          </a:bodyPr>
          <a:lstStyle/>
          <a:p>
            <a:pPr marL="114300" indent="0" algn="ctr">
              <a:buNone/>
            </a:pPr>
            <a:r>
              <a:rPr lang="en-US" sz="3600" dirty="0"/>
              <a:t>The pastor is the chief steward in the congregation.</a:t>
            </a:r>
          </a:p>
          <a:p>
            <a:pPr marL="114300" indent="0" algn="ctr">
              <a:buNone/>
            </a:pPr>
            <a:endParaRPr lang="en-US" sz="3600" dirty="0"/>
          </a:p>
          <a:p>
            <a:pPr marL="114300" indent="0" algn="ctr">
              <a:buNone/>
            </a:pPr>
            <a:r>
              <a:rPr lang="en-US" sz="3600" dirty="0"/>
              <a:t>He preaches about it.</a:t>
            </a:r>
          </a:p>
          <a:p>
            <a:pPr marL="114300" indent="0" algn="ctr">
              <a:buNone/>
            </a:pPr>
            <a:r>
              <a:rPr lang="en-US" sz="3600" dirty="0"/>
              <a:t>He teaches it.</a:t>
            </a:r>
          </a:p>
          <a:p>
            <a:pPr marL="114300" indent="0" algn="ctr">
              <a:buNone/>
            </a:pPr>
            <a:r>
              <a:rPr lang="en-US" sz="3600" dirty="0"/>
              <a:t>He leads it.</a:t>
            </a:r>
          </a:p>
          <a:p>
            <a:pPr marL="114300" indent="0" algn="ctr">
              <a:buNone/>
            </a:pPr>
            <a:r>
              <a:rPr lang="en-US" sz="3600" dirty="0"/>
              <a:t>He models it.</a:t>
            </a:r>
          </a:p>
          <a:p>
            <a:pPr marL="114300" indent="0" algn="ctr">
              <a:buNone/>
            </a:pPr>
            <a:endParaRPr lang="en-US" sz="3600" dirty="0"/>
          </a:p>
          <a:p>
            <a:pPr marL="114300" indent="0" algn="ctr">
              <a:buNone/>
            </a:pPr>
            <a:endParaRPr lang="en-US" sz="3600" dirty="0"/>
          </a:p>
        </p:txBody>
      </p:sp>
    </p:spTree>
    <p:extLst>
      <p:ext uri="{BB962C8B-B14F-4D97-AF65-F5344CB8AC3E}">
        <p14:creationId xmlns:p14="http://schemas.microsoft.com/office/powerpoint/2010/main" val="78200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mean?</a:t>
            </a:r>
          </a:p>
        </p:txBody>
      </p:sp>
      <p:sp>
        <p:nvSpPr>
          <p:cNvPr id="5" name="TextBox 4"/>
          <p:cNvSpPr txBox="1"/>
          <p:nvPr/>
        </p:nvSpPr>
        <p:spPr>
          <a:xfrm>
            <a:off x="424132" y="2057400"/>
            <a:ext cx="822960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ea typeface="Engravers MT" charset="0"/>
                <a:cs typeface="Engravers MT" charset="0"/>
              </a:rPr>
              <a:t>The congregation did something in the area of Christian stewardship every year.</a:t>
            </a:r>
          </a:p>
          <a:p>
            <a:pPr marL="457200" indent="-457200">
              <a:buFont typeface="Arial" panose="020B0604020202020204" pitchFamily="34" charset="0"/>
              <a:buChar char="•"/>
            </a:pPr>
            <a:r>
              <a:rPr lang="en-US" sz="3200" dirty="0">
                <a:ea typeface="Engravers MT" charset="0"/>
                <a:cs typeface="Engravers MT" charset="0"/>
              </a:rPr>
              <a:t>The leaders were looking to the pastor for direction.</a:t>
            </a:r>
          </a:p>
          <a:p>
            <a:pPr marL="457200" indent="-457200">
              <a:buFont typeface="Arial" panose="020B0604020202020204" pitchFamily="34" charset="0"/>
              <a:buChar char="•"/>
            </a:pPr>
            <a:r>
              <a:rPr lang="en-US" sz="3200" dirty="0">
                <a:ea typeface="Engravers MT" charset="0"/>
                <a:cs typeface="Engravers MT" charset="0"/>
              </a:rPr>
              <a:t>Stewardship was connected to the budget. It was about raising money.</a:t>
            </a:r>
          </a:p>
          <a:p>
            <a:pPr marL="457200" indent="-457200">
              <a:buFont typeface="Arial" panose="020B0604020202020204" pitchFamily="34" charset="0"/>
              <a:buChar char="•"/>
            </a:pPr>
            <a:r>
              <a:rPr lang="en-US" sz="3200" dirty="0">
                <a:ea typeface="Engravers MT" charset="0"/>
                <a:cs typeface="Engravers MT" charset="0"/>
              </a:rPr>
              <a:t>I had no clue what to do.</a:t>
            </a:r>
          </a:p>
        </p:txBody>
      </p:sp>
    </p:spTree>
    <p:extLst>
      <p:ext uri="{BB962C8B-B14F-4D97-AF65-F5344CB8AC3E}">
        <p14:creationId xmlns:p14="http://schemas.microsoft.com/office/powerpoint/2010/main" val="88804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997E-3CFA-784A-9030-CEE5AEFF8D60}"/>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483FB302-DAB1-9A44-BE07-AF4D6D591088}"/>
              </a:ext>
            </a:extLst>
          </p:cNvPr>
          <p:cNvSpPr>
            <a:spLocks noGrp="1"/>
          </p:cNvSpPr>
          <p:nvPr>
            <p:ph idx="1"/>
          </p:nvPr>
        </p:nvSpPr>
        <p:spPr>
          <a:xfrm>
            <a:off x="457200" y="2743200"/>
            <a:ext cx="8229600" cy="3382963"/>
          </a:xfrm>
        </p:spPr>
        <p:txBody>
          <a:bodyPr>
            <a:normAutofit/>
          </a:bodyPr>
          <a:lstStyle/>
          <a:p>
            <a:pPr marL="114300" indent="0" algn="ctr">
              <a:buNone/>
            </a:pPr>
            <a:r>
              <a:rPr lang="en-US" sz="3200" dirty="0"/>
              <a:t>When it comes to challenges that have to do with stewardship (and many other issues in the church), there are two possible solutions: technical and/or adaptive.</a:t>
            </a:r>
          </a:p>
        </p:txBody>
      </p:sp>
    </p:spTree>
    <p:extLst>
      <p:ext uri="{BB962C8B-B14F-4D97-AF65-F5344CB8AC3E}">
        <p14:creationId xmlns:p14="http://schemas.microsoft.com/office/powerpoint/2010/main" val="3613072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9FBA0-B1BA-2443-9316-C2ED15519F95}"/>
              </a:ext>
            </a:extLst>
          </p:cNvPr>
          <p:cNvSpPr>
            <a:spLocks noGrp="1"/>
          </p:cNvSpPr>
          <p:nvPr>
            <p:ph type="title"/>
          </p:nvPr>
        </p:nvSpPr>
        <p:spPr/>
        <p:txBody>
          <a:bodyPr/>
          <a:lstStyle/>
          <a:p>
            <a:r>
              <a:rPr lang="en-US" dirty="0"/>
              <a:t>Technical Solutions</a:t>
            </a:r>
          </a:p>
        </p:txBody>
      </p:sp>
      <p:sp>
        <p:nvSpPr>
          <p:cNvPr id="3" name="Content Placeholder 2">
            <a:extLst>
              <a:ext uri="{FF2B5EF4-FFF2-40B4-BE49-F238E27FC236}">
                <a16:creationId xmlns:a16="http://schemas.microsoft.com/office/drawing/2014/main" id="{327670E7-C176-1E45-8963-21747EDA9158}"/>
              </a:ext>
            </a:extLst>
          </p:cNvPr>
          <p:cNvSpPr>
            <a:spLocks noGrp="1"/>
          </p:cNvSpPr>
          <p:nvPr>
            <p:ph idx="1"/>
          </p:nvPr>
        </p:nvSpPr>
        <p:spPr>
          <a:xfrm>
            <a:off x="457200" y="1752600"/>
            <a:ext cx="8229600" cy="5105400"/>
          </a:xfrm>
        </p:spPr>
        <p:txBody>
          <a:bodyPr>
            <a:normAutofit lnSpcReduction="10000"/>
          </a:bodyPr>
          <a:lstStyle/>
          <a:p>
            <a:pPr>
              <a:buNone/>
            </a:pPr>
            <a:r>
              <a:rPr lang="en-US" altLang="en-US" sz="3200" b="1" dirty="0"/>
              <a:t>Technical solutions </a:t>
            </a:r>
            <a:r>
              <a:rPr lang="en-US" altLang="en-US" sz="3200" dirty="0"/>
              <a:t>address a challenge quickly and effectively. Clearly defining the problem and solution. It is intended to be a “quick fix.”</a:t>
            </a:r>
          </a:p>
          <a:p>
            <a:pPr>
              <a:buNone/>
            </a:pPr>
            <a:endParaRPr lang="en-US" altLang="en-US" dirty="0"/>
          </a:p>
          <a:p>
            <a:pPr>
              <a:buNone/>
            </a:pPr>
            <a:r>
              <a:rPr lang="en-US" altLang="en-US" sz="3200" dirty="0"/>
              <a:t>One Example: The Offering</a:t>
            </a:r>
          </a:p>
          <a:p>
            <a:pPr>
              <a:buNone/>
            </a:pPr>
            <a:endParaRPr lang="en-US" altLang="en-US" sz="3200" dirty="0"/>
          </a:p>
          <a:p>
            <a:pPr>
              <a:buNone/>
            </a:pPr>
            <a:r>
              <a:rPr lang="en-US" altLang="en-US" sz="3200" dirty="0"/>
              <a:t>Technical Solution: Encourage greater giving by using a “Stewardship Sunday” approach.</a:t>
            </a:r>
          </a:p>
          <a:p>
            <a:pPr marL="114300" indent="0">
              <a:buNone/>
            </a:pPr>
            <a:endParaRPr lang="en-US" dirty="0"/>
          </a:p>
        </p:txBody>
      </p:sp>
    </p:spTree>
    <p:extLst>
      <p:ext uri="{BB962C8B-B14F-4D97-AF65-F5344CB8AC3E}">
        <p14:creationId xmlns:p14="http://schemas.microsoft.com/office/powerpoint/2010/main" val="498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A68E-93FC-3B47-BCE5-5A02BD2451FF}"/>
              </a:ext>
            </a:extLst>
          </p:cNvPr>
          <p:cNvSpPr>
            <a:spLocks noGrp="1"/>
          </p:cNvSpPr>
          <p:nvPr>
            <p:ph type="title"/>
          </p:nvPr>
        </p:nvSpPr>
        <p:spPr/>
        <p:txBody>
          <a:bodyPr/>
          <a:lstStyle/>
          <a:p>
            <a:r>
              <a:rPr lang="en-US" dirty="0"/>
              <a:t>Adaptive solutions</a:t>
            </a:r>
          </a:p>
        </p:txBody>
      </p:sp>
      <p:sp>
        <p:nvSpPr>
          <p:cNvPr id="3" name="Content Placeholder 2">
            <a:extLst>
              <a:ext uri="{FF2B5EF4-FFF2-40B4-BE49-F238E27FC236}">
                <a16:creationId xmlns:a16="http://schemas.microsoft.com/office/drawing/2014/main" id="{59BFA9E4-25FD-FA46-9A77-7787E7837353}"/>
              </a:ext>
            </a:extLst>
          </p:cNvPr>
          <p:cNvSpPr>
            <a:spLocks noGrp="1"/>
          </p:cNvSpPr>
          <p:nvPr>
            <p:ph idx="1"/>
          </p:nvPr>
        </p:nvSpPr>
        <p:spPr>
          <a:xfrm>
            <a:off x="457200" y="1752600"/>
            <a:ext cx="8229600" cy="4953000"/>
          </a:xfrm>
        </p:spPr>
        <p:txBody>
          <a:bodyPr>
            <a:normAutofit lnSpcReduction="10000"/>
          </a:bodyPr>
          <a:lstStyle/>
          <a:p>
            <a:pPr marL="114300" indent="0">
              <a:buNone/>
            </a:pPr>
            <a:r>
              <a:rPr lang="en-US" altLang="en-US" sz="3200" b="1" dirty="0"/>
              <a:t>Adaptive solutions </a:t>
            </a:r>
            <a:r>
              <a:rPr lang="en-US" altLang="en-US" sz="3200" dirty="0"/>
              <a:t>are not so clear. The problem may be known, but the solution requires learning and change. It involves changes in attitudes, habits, beliefs, values, and actions.</a:t>
            </a:r>
          </a:p>
          <a:p>
            <a:pPr marL="114300" indent="0">
              <a:buNone/>
            </a:pPr>
            <a:endParaRPr lang="en-US" altLang="en-US" sz="3200" dirty="0"/>
          </a:p>
          <a:p>
            <a:pPr marL="114300" indent="0">
              <a:buNone/>
            </a:pPr>
            <a:r>
              <a:rPr lang="en-US" altLang="en-US" sz="3200" dirty="0"/>
              <a:t>One Example: The Offering</a:t>
            </a:r>
          </a:p>
          <a:p>
            <a:pPr marL="114300" indent="0">
              <a:buNone/>
            </a:pPr>
            <a:endParaRPr lang="en-US" altLang="en-US" sz="3200" dirty="0"/>
          </a:p>
          <a:p>
            <a:pPr marL="114300" indent="0">
              <a:buNone/>
            </a:pPr>
            <a:r>
              <a:rPr lang="en-US" altLang="en-US" sz="3200" dirty="0"/>
              <a:t>Adaptive solution: Help members grow into their identity as stewards.</a:t>
            </a:r>
          </a:p>
          <a:p>
            <a:pPr marL="114300" indent="0">
              <a:buNone/>
            </a:pPr>
            <a:endParaRPr lang="en-US" dirty="0"/>
          </a:p>
        </p:txBody>
      </p:sp>
    </p:spTree>
    <p:extLst>
      <p:ext uri="{BB962C8B-B14F-4D97-AF65-F5344CB8AC3E}">
        <p14:creationId xmlns:p14="http://schemas.microsoft.com/office/powerpoint/2010/main" val="326825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D646-96DD-8C4B-BFC0-49F09DD5089C}"/>
              </a:ext>
            </a:extLst>
          </p:cNvPr>
          <p:cNvSpPr>
            <a:spLocks noGrp="1"/>
          </p:cNvSpPr>
          <p:nvPr>
            <p:ph type="title"/>
          </p:nvPr>
        </p:nvSpPr>
        <p:spPr/>
        <p:txBody>
          <a:bodyPr/>
          <a:lstStyle/>
          <a:p>
            <a:r>
              <a:rPr lang="en-US" dirty="0"/>
              <a:t>Two Things to Remember</a:t>
            </a:r>
          </a:p>
        </p:txBody>
      </p:sp>
      <p:sp>
        <p:nvSpPr>
          <p:cNvPr id="3" name="Content Placeholder 2">
            <a:extLst>
              <a:ext uri="{FF2B5EF4-FFF2-40B4-BE49-F238E27FC236}">
                <a16:creationId xmlns:a16="http://schemas.microsoft.com/office/drawing/2014/main" id="{35972D29-1CBD-574C-ACCE-C07E7C1491AE}"/>
              </a:ext>
            </a:extLst>
          </p:cNvPr>
          <p:cNvSpPr>
            <a:spLocks noGrp="1"/>
          </p:cNvSpPr>
          <p:nvPr>
            <p:ph idx="1"/>
          </p:nvPr>
        </p:nvSpPr>
        <p:spPr>
          <a:xfrm>
            <a:off x="457200" y="2362200"/>
            <a:ext cx="8229600" cy="4343400"/>
          </a:xfrm>
        </p:spPr>
        <p:txBody>
          <a:bodyPr>
            <a:normAutofit lnSpcReduction="10000"/>
          </a:bodyPr>
          <a:lstStyle/>
          <a:p>
            <a:r>
              <a:rPr lang="en-US" sz="3200" dirty="0"/>
              <a:t>The biggest mistake leaders make is applying technical solutions to adaptive challenges.</a:t>
            </a:r>
          </a:p>
          <a:p>
            <a:endParaRPr lang="en-US" sz="3200" dirty="0"/>
          </a:p>
          <a:p>
            <a:r>
              <a:rPr lang="en-US" sz="3200" dirty="0"/>
              <a:t>Adaptive solutions require continuous learning.</a:t>
            </a:r>
          </a:p>
          <a:p>
            <a:endParaRPr lang="en-US" sz="3200" dirty="0"/>
          </a:p>
          <a:p>
            <a:r>
              <a:rPr lang="en-US" sz="3200" dirty="0"/>
              <a:t>Adaptive solutions are hard!</a:t>
            </a:r>
          </a:p>
        </p:txBody>
      </p:sp>
    </p:spTree>
    <p:extLst>
      <p:ext uri="{BB962C8B-B14F-4D97-AF65-F5344CB8AC3E}">
        <p14:creationId xmlns:p14="http://schemas.microsoft.com/office/powerpoint/2010/main" val="34520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 have learned</a:t>
            </a:r>
          </a:p>
        </p:txBody>
      </p:sp>
      <p:sp>
        <p:nvSpPr>
          <p:cNvPr id="3" name="Content Placeholder 2"/>
          <p:cNvSpPr>
            <a:spLocks noGrp="1"/>
          </p:cNvSpPr>
          <p:nvPr>
            <p:ph idx="1"/>
          </p:nvPr>
        </p:nvSpPr>
        <p:spPr/>
        <p:txBody>
          <a:bodyPr>
            <a:normAutofit/>
          </a:bodyPr>
          <a:lstStyle/>
          <a:p>
            <a:pPr marL="114300" indent="0" algn="ctr">
              <a:buNone/>
            </a:pPr>
            <a:endParaRPr lang="en-US" sz="3600" dirty="0"/>
          </a:p>
          <a:p>
            <a:pPr marL="114300" indent="0" algn="ctr">
              <a:buNone/>
            </a:pPr>
            <a:endParaRPr lang="en-US" sz="3600" dirty="0"/>
          </a:p>
          <a:p>
            <a:pPr marL="114300" indent="0" algn="ctr">
              <a:buNone/>
            </a:pPr>
            <a:r>
              <a:rPr lang="en-US" sz="3600" dirty="0"/>
              <a:t>“Stewards are individuals and members of a community.”</a:t>
            </a:r>
          </a:p>
          <a:p>
            <a:pPr marL="114300" indent="0" algn="ctr">
              <a:buNone/>
            </a:pPr>
            <a:endParaRPr lang="en-US" sz="3600" dirty="0"/>
          </a:p>
          <a:p>
            <a:pPr marL="114300" indent="0" algn="ctr">
              <a:buNone/>
            </a:pPr>
            <a:endParaRPr lang="en-US" sz="3600" dirty="0"/>
          </a:p>
          <a:p>
            <a:pPr marL="114300" indent="0" algn="ctr">
              <a:buNone/>
            </a:pPr>
            <a:endParaRPr lang="en-US" sz="3600" dirty="0"/>
          </a:p>
        </p:txBody>
      </p:sp>
    </p:spTree>
    <p:extLst>
      <p:ext uri="{BB962C8B-B14F-4D97-AF65-F5344CB8AC3E}">
        <p14:creationId xmlns:p14="http://schemas.microsoft.com/office/powerpoint/2010/main" val="909535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I learned</a:t>
            </a:r>
          </a:p>
        </p:txBody>
      </p:sp>
      <p:sp>
        <p:nvSpPr>
          <p:cNvPr id="3" name="Content Placeholder 2"/>
          <p:cNvSpPr>
            <a:spLocks noGrp="1"/>
          </p:cNvSpPr>
          <p:nvPr>
            <p:ph idx="1"/>
          </p:nvPr>
        </p:nvSpPr>
        <p:spPr>
          <a:xfrm>
            <a:off x="457200" y="1752600"/>
            <a:ext cx="8229600" cy="4953000"/>
          </a:xfrm>
        </p:spPr>
        <p:txBody>
          <a:bodyPr>
            <a:normAutofit/>
          </a:bodyPr>
          <a:lstStyle/>
          <a:p>
            <a:pPr marL="114300" indent="0" algn="ctr">
              <a:buNone/>
            </a:pPr>
            <a:r>
              <a:rPr lang="en-US" sz="3600" dirty="0"/>
              <a:t>“We are stewards of four relationships: with God, with myself, with others, and with creation.”</a:t>
            </a:r>
          </a:p>
          <a:p>
            <a:pPr marL="114300" indent="0" algn="ctr">
              <a:buNone/>
            </a:pPr>
            <a:r>
              <a:rPr lang="en-US" sz="3600" dirty="0"/>
              <a:t>Robert Kolb and Scott Rodin</a:t>
            </a:r>
          </a:p>
          <a:p>
            <a:pPr marL="114300" indent="0" algn="ctr">
              <a:buNone/>
            </a:pPr>
            <a:endParaRPr lang="en-US" sz="3600" dirty="0"/>
          </a:p>
          <a:p>
            <a:pPr marL="114300" indent="0" algn="ctr">
              <a:buNone/>
            </a:pPr>
            <a:r>
              <a:rPr lang="en-US" sz="3600" dirty="0"/>
              <a:t>Add a fifth relationship to that—money! </a:t>
            </a:r>
          </a:p>
          <a:p>
            <a:pPr marL="114300" indent="0" algn="ctr">
              <a:buNone/>
            </a:pPr>
            <a:endParaRPr lang="en-US" sz="3600" dirty="0"/>
          </a:p>
        </p:txBody>
      </p:sp>
    </p:spTree>
    <p:extLst>
      <p:ext uri="{BB962C8B-B14F-4D97-AF65-F5344CB8AC3E}">
        <p14:creationId xmlns:p14="http://schemas.microsoft.com/office/powerpoint/2010/main" val="141659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I learned</a:t>
            </a:r>
          </a:p>
        </p:txBody>
      </p:sp>
      <p:sp>
        <p:nvSpPr>
          <p:cNvPr id="3" name="Content Placeholder 2"/>
          <p:cNvSpPr>
            <a:spLocks noGrp="1"/>
          </p:cNvSpPr>
          <p:nvPr>
            <p:ph idx="1"/>
          </p:nvPr>
        </p:nvSpPr>
        <p:spPr>
          <a:xfrm>
            <a:off x="457200" y="1752600"/>
            <a:ext cx="8229600" cy="4953000"/>
          </a:xfrm>
        </p:spPr>
        <p:txBody>
          <a:bodyPr>
            <a:normAutofit/>
          </a:bodyPr>
          <a:lstStyle/>
          <a:p>
            <a:pPr marL="114300" indent="0" algn="ctr">
              <a:buNone/>
            </a:pPr>
            <a:endParaRPr lang="en-US" sz="3600" dirty="0"/>
          </a:p>
          <a:p>
            <a:pPr marL="114300" indent="0" algn="ctr">
              <a:buNone/>
            </a:pPr>
            <a:endParaRPr lang="en-US" sz="3600" dirty="0"/>
          </a:p>
          <a:p>
            <a:pPr marL="114300" indent="0" algn="ctr">
              <a:buNone/>
            </a:pPr>
            <a:r>
              <a:rPr lang="en-US" sz="3600" dirty="0"/>
              <a:t>Our life as steward takes place in four estates: home, work, church, and community.</a:t>
            </a:r>
          </a:p>
          <a:p>
            <a:pPr marL="114300" indent="0" algn="ctr">
              <a:buNone/>
            </a:pPr>
            <a:endParaRPr lang="en-US" sz="3600" dirty="0"/>
          </a:p>
          <a:p>
            <a:pPr marL="114300" indent="0" algn="ctr">
              <a:buNone/>
            </a:pPr>
            <a:endParaRPr lang="en-US" sz="3600" dirty="0"/>
          </a:p>
        </p:txBody>
      </p:sp>
    </p:spTree>
    <p:extLst>
      <p:ext uri="{BB962C8B-B14F-4D97-AF65-F5344CB8AC3E}">
        <p14:creationId xmlns:p14="http://schemas.microsoft.com/office/powerpoint/2010/main" val="241342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55F5-58FA-6248-9121-9B3C9BB18E02}"/>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988DB226-2831-084A-BCB8-F466D1F62E24}"/>
              </a:ext>
            </a:extLst>
          </p:cNvPr>
          <p:cNvSpPr>
            <a:spLocks noGrp="1"/>
          </p:cNvSpPr>
          <p:nvPr>
            <p:ph idx="1"/>
          </p:nvPr>
        </p:nvSpPr>
        <p:spPr>
          <a:xfrm>
            <a:off x="457200" y="2514600"/>
            <a:ext cx="8229600" cy="3611563"/>
          </a:xfrm>
        </p:spPr>
        <p:txBody>
          <a:bodyPr>
            <a:normAutofit/>
          </a:bodyPr>
          <a:lstStyle/>
          <a:p>
            <a:pPr marL="114300" indent="0">
              <a:buNone/>
            </a:pPr>
            <a:r>
              <a:rPr lang="en-US" sz="3200" dirty="0"/>
              <a:t>“I am convinced that there is little in life today that can help a disciple grow in relationship with Jesus more than good, solid, intentional biblical stewardship.”</a:t>
            </a:r>
          </a:p>
          <a:p>
            <a:pPr marL="114300" indent="0">
              <a:buNone/>
            </a:pPr>
            <a:endParaRPr lang="en-US" sz="3200" dirty="0"/>
          </a:p>
          <a:p>
            <a:pPr marL="114300" indent="0" algn="r">
              <a:buNone/>
            </a:pPr>
            <a:r>
              <a:rPr lang="en-US" dirty="0"/>
              <a:t>Charles Lane, </a:t>
            </a:r>
            <a:r>
              <a:rPr lang="en-US" i="1" dirty="0"/>
              <a:t>Ask, Thank, Tell</a:t>
            </a:r>
          </a:p>
        </p:txBody>
      </p:sp>
    </p:spTree>
    <p:extLst>
      <p:ext uri="{BB962C8B-B14F-4D97-AF65-F5344CB8AC3E}">
        <p14:creationId xmlns:p14="http://schemas.microsoft.com/office/powerpoint/2010/main" val="2764584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1F7B3-10A7-7342-A96E-770F160230D2}"/>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83B4ADB0-B35B-FE41-B111-65AEB734E6B7}"/>
              </a:ext>
            </a:extLst>
          </p:cNvPr>
          <p:cNvSpPr>
            <a:spLocks noGrp="1"/>
          </p:cNvSpPr>
          <p:nvPr>
            <p:ph idx="1"/>
          </p:nvPr>
        </p:nvSpPr>
        <p:spPr>
          <a:xfrm>
            <a:off x="228600" y="2133600"/>
            <a:ext cx="8610600" cy="4572000"/>
          </a:xfrm>
        </p:spPr>
        <p:txBody>
          <a:bodyPr>
            <a:normAutofit/>
          </a:bodyPr>
          <a:lstStyle/>
          <a:p>
            <a:pPr marL="114300" indent="0">
              <a:buNone/>
            </a:pPr>
            <a:r>
              <a:rPr lang="en-US" sz="3200" dirty="0"/>
              <a:t>“The object of our life, of all stewardship activity, therefore, is to use the resources God has entrusted in such a way that people come to know and trust in the only true God.”</a:t>
            </a:r>
          </a:p>
          <a:p>
            <a:pPr marL="114300" indent="0">
              <a:buNone/>
            </a:pPr>
            <a:endParaRPr lang="en-US" dirty="0"/>
          </a:p>
          <a:p>
            <a:pPr marL="114300" indent="0" algn="r">
              <a:buNone/>
            </a:pPr>
            <a:r>
              <a:rPr lang="en-US" dirty="0"/>
              <a:t>Roy Bleich </a:t>
            </a:r>
            <a:r>
              <a:rPr lang="en-US" i="1" dirty="0"/>
              <a:t>A Theological Statement Concerning Stewardship</a:t>
            </a:r>
          </a:p>
        </p:txBody>
      </p:sp>
    </p:spTree>
    <p:extLst>
      <p:ext uri="{BB962C8B-B14F-4D97-AF65-F5344CB8AC3E}">
        <p14:creationId xmlns:p14="http://schemas.microsoft.com/office/powerpoint/2010/main" val="56095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19531-E32E-B94E-8D39-B246AAD62BFA}"/>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908F4417-90CA-CF40-9AD3-D7F8D168C598}"/>
              </a:ext>
            </a:extLst>
          </p:cNvPr>
          <p:cNvSpPr>
            <a:spLocks noGrp="1"/>
          </p:cNvSpPr>
          <p:nvPr>
            <p:ph idx="1"/>
          </p:nvPr>
        </p:nvSpPr>
        <p:spPr>
          <a:xfrm>
            <a:off x="457200" y="3124200"/>
            <a:ext cx="8229600" cy="3001963"/>
          </a:xfrm>
        </p:spPr>
        <p:txBody>
          <a:bodyPr>
            <a:normAutofit/>
          </a:bodyPr>
          <a:lstStyle/>
          <a:p>
            <a:pPr marL="114300" indent="0" algn="ctr">
              <a:buNone/>
            </a:pPr>
            <a:r>
              <a:rPr lang="en-US" sz="3600" b="1" dirty="0"/>
              <a:t>About Being a Steward</a:t>
            </a:r>
          </a:p>
        </p:txBody>
      </p:sp>
    </p:spTree>
    <p:extLst>
      <p:ext uri="{BB962C8B-B14F-4D97-AF65-F5344CB8AC3E}">
        <p14:creationId xmlns:p14="http://schemas.microsoft.com/office/powerpoint/2010/main" val="315256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3C847-6509-2749-8105-8C43E9574E35}"/>
              </a:ext>
            </a:extLst>
          </p:cNvPr>
          <p:cNvSpPr>
            <a:spLocks noGrp="1"/>
          </p:cNvSpPr>
          <p:nvPr>
            <p:ph type="title"/>
          </p:nvPr>
        </p:nvSpPr>
        <p:spPr/>
        <p:txBody>
          <a:bodyPr/>
          <a:lstStyle/>
          <a:p>
            <a:r>
              <a:rPr lang="en-US" dirty="0"/>
              <a:t>The place to begin</a:t>
            </a:r>
          </a:p>
        </p:txBody>
      </p:sp>
      <p:sp>
        <p:nvSpPr>
          <p:cNvPr id="3" name="Content Placeholder 2">
            <a:extLst>
              <a:ext uri="{FF2B5EF4-FFF2-40B4-BE49-F238E27FC236}">
                <a16:creationId xmlns:a16="http://schemas.microsoft.com/office/drawing/2014/main" id="{9216D75F-3470-B447-8700-44F3555F6E51}"/>
              </a:ext>
            </a:extLst>
          </p:cNvPr>
          <p:cNvSpPr>
            <a:spLocks noGrp="1"/>
          </p:cNvSpPr>
          <p:nvPr>
            <p:ph idx="1"/>
          </p:nvPr>
        </p:nvSpPr>
        <p:spPr>
          <a:xfrm>
            <a:off x="457200" y="1752600"/>
            <a:ext cx="8229600" cy="4876800"/>
          </a:xfrm>
        </p:spPr>
        <p:txBody>
          <a:bodyPr>
            <a:noAutofit/>
          </a:bodyPr>
          <a:lstStyle/>
          <a:p>
            <a:pPr marL="114300" indent="0">
              <a:buNone/>
            </a:pPr>
            <a:r>
              <a:rPr lang="en-US" altLang="en-US" sz="3200" dirty="0"/>
              <a:t> “For Lutherans Christian stewardship begins with the basic emphasis on justification by God on account of Christ's work by grace alone through faith. Justification does not occur through finding favor with God because of our actions. God justifies the ungodly on the basis of what Christ has done for sinners.”</a:t>
            </a:r>
            <a:r>
              <a:rPr lang="en-US" sz="3200" dirty="0"/>
              <a:t> </a:t>
            </a:r>
            <a:r>
              <a:rPr lang="en-US" dirty="0"/>
              <a:t>Roy Bleich, </a:t>
            </a:r>
            <a:r>
              <a:rPr lang="en-US" i="1" dirty="0"/>
              <a:t>A Theological Statement Concerning Stewardship</a:t>
            </a:r>
          </a:p>
          <a:p>
            <a:pPr marL="114300" indent="0">
              <a:buNone/>
            </a:pPr>
            <a:endParaRPr lang="en-US" sz="3200" dirty="0"/>
          </a:p>
        </p:txBody>
      </p:sp>
    </p:spTree>
    <p:extLst>
      <p:ext uri="{BB962C8B-B14F-4D97-AF65-F5344CB8AC3E}">
        <p14:creationId xmlns:p14="http://schemas.microsoft.com/office/powerpoint/2010/main" val="368597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C35E-B73A-4946-A1F3-3949E3C2A96B}"/>
              </a:ext>
            </a:extLst>
          </p:cNvPr>
          <p:cNvSpPr>
            <a:spLocks noGrp="1"/>
          </p:cNvSpPr>
          <p:nvPr>
            <p:ph type="title"/>
          </p:nvPr>
        </p:nvSpPr>
        <p:spPr/>
        <p:txBody>
          <a:bodyPr/>
          <a:lstStyle/>
          <a:p>
            <a:r>
              <a:rPr lang="en-US" dirty="0"/>
              <a:t>Stewardship definition</a:t>
            </a:r>
          </a:p>
        </p:txBody>
      </p:sp>
      <p:sp>
        <p:nvSpPr>
          <p:cNvPr id="3" name="Content Placeholder 2">
            <a:extLst>
              <a:ext uri="{FF2B5EF4-FFF2-40B4-BE49-F238E27FC236}">
                <a16:creationId xmlns:a16="http://schemas.microsoft.com/office/drawing/2014/main" id="{3FEEA40B-B640-4447-ABB5-3409C4666FB7}"/>
              </a:ext>
            </a:extLst>
          </p:cNvPr>
          <p:cNvSpPr>
            <a:spLocks noGrp="1"/>
          </p:cNvSpPr>
          <p:nvPr>
            <p:ph idx="1"/>
          </p:nvPr>
        </p:nvSpPr>
        <p:spPr>
          <a:xfrm>
            <a:off x="457200" y="2362200"/>
            <a:ext cx="8229600" cy="3763963"/>
          </a:xfrm>
        </p:spPr>
        <p:txBody>
          <a:bodyPr>
            <a:normAutofit/>
          </a:bodyPr>
          <a:lstStyle/>
          <a:p>
            <a:pPr marL="114300" indent="0">
              <a:buNone/>
            </a:pPr>
            <a:r>
              <a:rPr lang="en-US" sz="3200" dirty="0"/>
              <a:t>Christian stewardship is the free and joyous activity of the child of God and God’s family the church in managing life and all of life’s resources for God’s purposes.</a:t>
            </a:r>
          </a:p>
        </p:txBody>
      </p:sp>
    </p:spTree>
    <p:extLst>
      <p:ext uri="{BB962C8B-B14F-4D97-AF65-F5344CB8AC3E}">
        <p14:creationId xmlns:p14="http://schemas.microsoft.com/office/powerpoint/2010/main" val="347223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87AC-E90C-DB42-A60F-70646DAA1C31}"/>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F0E74C03-CF0D-044A-8D3F-4A0F8C41B7C4}"/>
              </a:ext>
            </a:extLst>
          </p:cNvPr>
          <p:cNvSpPr>
            <a:spLocks noGrp="1"/>
          </p:cNvSpPr>
          <p:nvPr>
            <p:ph idx="1"/>
          </p:nvPr>
        </p:nvSpPr>
        <p:spPr/>
        <p:txBody>
          <a:bodyPr>
            <a:normAutofit lnSpcReduction="10000"/>
          </a:bodyPr>
          <a:lstStyle/>
          <a:p>
            <a:pPr marL="114300" indent="0">
              <a:buNone/>
            </a:pPr>
            <a:r>
              <a:rPr lang="en-US" sz="3200" dirty="0"/>
              <a:t>“To some extent, the whole discussion of godly stewardship has been taken off the table in most churches and ministries. Pastors do not like to preach about it, nor do parishioners like to hear about it; few people write about it and even less read about it.”</a:t>
            </a:r>
          </a:p>
          <a:p>
            <a:pPr marL="114300" indent="0">
              <a:buNone/>
            </a:pPr>
            <a:endParaRPr lang="en-US" dirty="0"/>
          </a:p>
          <a:p>
            <a:pPr marL="114300" indent="0" algn="r">
              <a:buNone/>
            </a:pPr>
            <a:r>
              <a:rPr lang="en-US" dirty="0"/>
              <a:t>R. Scott Rodin, </a:t>
            </a:r>
            <a:r>
              <a:rPr lang="en-US" i="1" dirty="0"/>
              <a:t>Stewards in the Kingdom </a:t>
            </a:r>
          </a:p>
        </p:txBody>
      </p:sp>
    </p:spTree>
    <p:extLst>
      <p:ext uri="{BB962C8B-B14F-4D97-AF65-F5344CB8AC3E}">
        <p14:creationId xmlns:p14="http://schemas.microsoft.com/office/powerpoint/2010/main" val="84879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AEFCC-6EB3-244C-AA70-1E41EAC913D4}"/>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399C50D4-B7D1-234B-85D9-7DB726A425DD}"/>
              </a:ext>
            </a:extLst>
          </p:cNvPr>
          <p:cNvSpPr>
            <a:spLocks noGrp="1"/>
          </p:cNvSpPr>
          <p:nvPr>
            <p:ph idx="1"/>
          </p:nvPr>
        </p:nvSpPr>
        <p:spPr/>
        <p:txBody>
          <a:bodyPr>
            <a:normAutofit fontScale="92500" lnSpcReduction="10000"/>
          </a:bodyPr>
          <a:lstStyle/>
          <a:p>
            <a:pPr marL="114300" indent="0">
              <a:buNone/>
            </a:pPr>
            <a:r>
              <a:rPr lang="en-US" sz="3200" dirty="0"/>
              <a:t>“Fact is, the vessel of stewardship rides on troubled waters today…the word has been betrayed by church leaders trying to assure congregations that stewardship is really not about giving money to the church. Instead they say, ‘it is about a relationship with God.’ But the charade has not worked.”</a:t>
            </a:r>
          </a:p>
          <a:p>
            <a:pPr marL="114300" indent="0">
              <a:buNone/>
            </a:pPr>
            <a:endParaRPr lang="en-US" dirty="0"/>
          </a:p>
          <a:p>
            <a:pPr marL="114300" indent="0" algn="r">
              <a:buNone/>
            </a:pPr>
            <a:r>
              <a:rPr lang="en-US" dirty="0"/>
              <a:t>Patrick McNamara, </a:t>
            </a:r>
            <a:r>
              <a:rPr lang="en-US" i="1" dirty="0"/>
              <a:t>More Than Money</a:t>
            </a:r>
          </a:p>
        </p:txBody>
      </p:sp>
    </p:spTree>
    <p:extLst>
      <p:ext uri="{BB962C8B-B14F-4D97-AF65-F5344CB8AC3E}">
        <p14:creationId xmlns:p14="http://schemas.microsoft.com/office/powerpoint/2010/main" val="1199316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6B50-4D93-FB4B-8430-89FBA4C7D35C}"/>
              </a:ext>
            </a:extLst>
          </p:cNvPr>
          <p:cNvSpPr>
            <a:spLocks noGrp="1"/>
          </p:cNvSpPr>
          <p:nvPr>
            <p:ph type="title"/>
          </p:nvPr>
        </p:nvSpPr>
        <p:spPr/>
        <p:txBody>
          <a:bodyPr/>
          <a:lstStyle/>
          <a:p>
            <a:r>
              <a:rPr lang="en-US" dirty="0"/>
              <a:t>What I have learned</a:t>
            </a:r>
          </a:p>
        </p:txBody>
      </p:sp>
      <p:sp>
        <p:nvSpPr>
          <p:cNvPr id="3" name="Content Placeholder 2">
            <a:extLst>
              <a:ext uri="{FF2B5EF4-FFF2-40B4-BE49-F238E27FC236}">
                <a16:creationId xmlns:a16="http://schemas.microsoft.com/office/drawing/2014/main" id="{DE810200-3535-A943-AF88-F14A100F0315}"/>
              </a:ext>
            </a:extLst>
          </p:cNvPr>
          <p:cNvSpPr>
            <a:spLocks noGrp="1"/>
          </p:cNvSpPr>
          <p:nvPr>
            <p:ph idx="1"/>
          </p:nvPr>
        </p:nvSpPr>
        <p:spPr>
          <a:xfrm>
            <a:off x="457200" y="2362200"/>
            <a:ext cx="8229600" cy="3763963"/>
          </a:xfrm>
        </p:spPr>
        <p:txBody>
          <a:bodyPr/>
          <a:lstStyle/>
          <a:p>
            <a:pPr marL="114300" indent="0">
              <a:buNone/>
            </a:pPr>
            <a:r>
              <a:rPr lang="en-US" sz="3200" dirty="0"/>
              <a:t>“Stewardship has been kidnapped and is being held hostage by a sinister villain named, ’Paying the Bills.’”</a:t>
            </a:r>
          </a:p>
          <a:p>
            <a:pPr marL="114300" indent="0">
              <a:buNone/>
            </a:pPr>
            <a:endParaRPr lang="en-US" dirty="0"/>
          </a:p>
          <a:p>
            <a:pPr marL="114300" indent="0" algn="r">
              <a:buNone/>
            </a:pPr>
            <a:r>
              <a:rPr lang="en-US" dirty="0"/>
              <a:t>Charles Lane, </a:t>
            </a:r>
            <a:r>
              <a:rPr lang="en-US" i="1" dirty="0"/>
              <a:t>Ask, Thank, Tell</a:t>
            </a:r>
          </a:p>
        </p:txBody>
      </p:sp>
    </p:spTree>
    <p:extLst>
      <p:ext uri="{BB962C8B-B14F-4D97-AF65-F5344CB8AC3E}">
        <p14:creationId xmlns:p14="http://schemas.microsoft.com/office/powerpoint/2010/main" val="219796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Session 1 for CID May 2019" id="{D54E0D56-4A4F-4986-A3AE-EF5939F22301}" vid="{A47FF1CB-0B3D-4A8A-842F-EE2B9F636D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1261</Words>
  <Application>Microsoft Macintosh PowerPoint</Application>
  <PresentationFormat>On-screen Show (4:3)</PresentationFormat>
  <Paragraphs>217</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Book Antiqua</vt:lpstr>
      <vt:lpstr>Calibri</vt:lpstr>
      <vt:lpstr>Century Gothic</vt:lpstr>
      <vt:lpstr>Engravers MT</vt:lpstr>
      <vt:lpstr>Apothecary</vt:lpstr>
      <vt:lpstr>Stewardship Lessons Learned</vt:lpstr>
      <vt:lpstr>my introduction to Stewardship as a pastor</vt:lpstr>
      <vt:lpstr>What does this mean?</vt:lpstr>
      <vt:lpstr>What I have learned</vt:lpstr>
      <vt:lpstr>The place to begin</vt:lpstr>
      <vt:lpstr>Stewardship definition</vt:lpstr>
      <vt:lpstr>What I have learned</vt:lpstr>
      <vt:lpstr>What I have learned</vt:lpstr>
      <vt:lpstr>What I have learned</vt:lpstr>
      <vt:lpstr>What I have learned</vt:lpstr>
      <vt:lpstr>Stewardship Culture</vt:lpstr>
      <vt:lpstr>What I have learned</vt:lpstr>
      <vt:lpstr>What I have learned</vt:lpstr>
      <vt:lpstr>Troubling Research</vt:lpstr>
      <vt:lpstr>What I have learned</vt:lpstr>
      <vt:lpstr>An institutional issue?</vt:lpstr>
      <vt:lpstr>Helge Bratgard</vt:lpstr>
      <vt:lpstr>The Stewardship Thread (A Beginning – there is much more)</vt:lpstr>
      <vt:lpstr>What I have learned</vt:lpstr>
      <vt:lpstr>What I have learned</vt:lpstr>
      <vt:lpstr>What I have learned</vt:lpstr>
      <vt:lpstr>What I have learned</vt:lpstr>
      <vt:lpstr>What I have learned</vt:lpstr>
      <vt:lpstr>What I have learned</vt:lpstr>
      <vt:lpstr>What I have learned</vt:lpstr>
      <vt:lpstr>What I Have learned</vt:lpstr>
      <vt:lpstr>What I have learned</vt:lpstr>
      <vt:lpstr>What I have learned</vt:lpstr>
      <vt:lpstr>What I have learned</vt:lpstr>
      <vt:lpstr>What I have learned</vt:lpstr>
      <vt:lpstr>Technical Solutions</vt:lpstr>
      <vt:lpstr>Adaptive solutions</vt:lpstr>
      <vt:lpstr>Two Things to Remember</vt:lpstr>
      <vt:lpstr>What I have learned</vt:lpstr>
      <vt:lpstr>What Have I learned</vt:lpstr>
      <vt:lpstr>What Have I learned</vt:lpstr>
      <vt:lpstr>What I have learned</vt:lpstr>
      <vt:lpstr>What I have learned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 Lessons Learned</dc:title>
  <dc:creator>Wayne Knolhoff</dc:creator>
  <cp:lastModifiedBy>Wayne Knolhoff</cp:lastModifiedBy>
  <cp:revision>4</cp:revision>
  <cp:lastPrinted>2019-05-01T01:34:00Z</cp:lastPrinted>
  <dcterms:created xsi:type="dcterms:W3CDTF">2019-05-09T15:51:35Z</dcterms:created>
  <dcterms:modified xsi:type="dcterms:W3CDTF">2019-05-09T17:39:47Z</dcterms:modified>
</cp:coreProperties>
</file>